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15" r:id="rId14"/>
    <p:sldId id="299" r:id="rId15"/>
    <p:sldId id="300" r:id="rId16"/>
    <p:sldId id="306" r:id="rId17"/>
    <p:sldId id="307" r:id="rId18"/>
    <p:sldId id="301" r:id="rId19"/>
    <p:sldId id="309" r:id="rId20"/>
    <p:sldId id="311" r:id="rId21"/>
    <p:sldId id="310" r:id="rId22"/>
    <p:sldId id="31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1" userDrawn="1">
          <p15:clr>
            <a:srgbClr val="A4A3A4"/>
          </p15:clr>
        </p15:guide>
        <p15:guide id="2" pos="35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992" y="72"/>
      </p:cViewPr>
      <p:guideLst>
        <p:guide orient="horz" pos="2341"/>
        <p:guide pos="35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45042E93-BBFF-435A-97C2-21FD2D2DBDB1}"/>
    <pc:docChg chg="custSel modSld">
      <pc:chgData name="James Clegg" userId="c6df1435-7a36-4b38-be4d-16e68e91152f" providerId="ADAL" clId="{45042E93-BBFF-435A-97C2-21FD2D2DBDB1}" dt="2020-12-09T11:04:24.332" v="10"/>
      <pc:docMkLst>
        <pc:docMk/>
      </pc:docMkLst>
      <pc:sldChg chg="modTransition">
        <pc:chgData name="James Clegg" userId="c6df1435-7a36-4b38-be4d-16e68e91152f" providerId="ADAL" clId="{45042E93-BBFF-435A-97C2-21FD2D2DBDB1}" dt="2020-12-09T11:04:24.332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45042E93-BBFF-435A-97C2-21FD2D2DBDB1}" dt="2020-12-09T11:04:24.332" v="10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4128357408" sldId="298"/>
        </pc:sldMkLst>
        <pc:picChg chg="del">
          <ac:chgData name="James Clegg" userId="c6df1435-7a36-4b38-be4d-16e68e91152f" providerId="ADAL" clId="{45042E93-BBFF-435A-97C2-21FD2D2DBDB1}" dt="2020-12-09T11:03:39.386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45042E93-BBFF-435A-97C2-21FD2D2DBDB1}" dt="2020-12-09T11:04:24.332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3939627984" sldId="300"/>
        </pc:sldMkLst>
        <pc:picChg chg="del">
          <ac:chgData name="James Clegg" userId="c6df1435-7a36-4b38-be4d-16e68e91152f" providerId="ADAL" clId="{45042E93-BBFF-435A-97C2-21FD2D2DBDB1}" dt="2020-12-09T11:03:45.101" v="2" actId="478"/>
          <ac:picMkLst>
            <pc:docMk/>
            <pc:sldMk cId="3939627984" sldId="300"/>
            <ac:picMk id="2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3782242679" sldId="301"/>
        </pc:sldMkLst>
        <pc:picChg chg="del">
          <ac:chgData name="James Clegg" userId="c6df1435-7a36-4b38-be4d-16e68e91152f" providerId="ADAL" clId="{45042E93-BBFF-435A-97C2-21FD2D2DBDB1}" dt="2020-12-09T11:03:54.232" v="5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1249790457" sldId="306"/>
        </pc:sldMkLst>
        <pc:picChg chg="del">
          <ac:chgData name="James Clegg" userId="c6df1435-7a36-4b38-be4d-16e68e91152f" providerId="ADAL" clId="{45042E93-BBFF-435A-97C2-21FD2D2DBDB1}" dt="2020-12-09T11:03:48.053" v="3" actId="478"/>
          <ac:picMkLst>
            <pc:docMk/>
            <pc:sldMk cId="1249790457" sldId="306"/>
            <ac:picMk id="1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455250951" sldId="307"/>
        </pc:sldMkLst>
        <pc:picChg chg="del">
          <ac:chgData name="James Clegg" userId="c6df1435-7a36-4b38-be4d-16e68e91152f" providerId="ADAL" clId="{45042E93-BBFF-435A-97C2-21FD2D2DBDB1}" dt="2020-12-09T11:03:50.938" v="4" actId="478"/>
          <ac:picMkLst>
            <pc:docMk/>
            <pc:sldMk cId="455250951" sldId="307"/>
            <ac:picMk id="3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3656634838" sldId="309"/>
        </pc:sldMkLst>
        <pc:picChg chg="del">
          <ac:chgData name="James Clegg" userId="c6df1435-7a36-4b38-be4d-16e68e91152f" providerId="ADAL" clId="{45042E93-BBFF-435A-97C2-21FD2D2DBDB1}" dt="2020-12-09T11:03:57.567" v="6" actId="478"/>
          <ac:picMkLst>
            <pc:docMk/>
            <pc:sldMk cId="3656634838" sldId="309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1260775645" sldId="310"/>
        </pc:sldMkLst>
        <pc:picChg chg="del">
          <ac:chgData name="James Clegg" userId="c6df1435-7a36-4b38-be4d-16e68e91152f" providerId="ADAL" clId="{45042E93-BBFF-435A-97C2-21FD2D2DBDB1}" dt="2020-12-09T11:04:02.967" v="8" actId="478"/>
          <ac:picMkLst>
            <pc:docMk/>
            <pc:sldMk cId="1260775645" sldId="310"/>
            <ac:picMk id="5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2681226557" sldId="311"/>
        </pc:sldMkLst>
        <pc:picChg chg="del">
          <ac:chgData name="James Clegg" userId="c6df1435-7a36-4b38-be4d-16e68e91152f" providerId="ADAL" clId="{45042E93-BBFF-435A-97C2-21FD2D2DBDB1}" dt="2020-12-09T11:04:00.553" v="7" actId="478"/>
          <ac:picMkLst>
            <pc:docMk/>
            <pc:sldMk cId="2681226557" sldId="311"/>
            <ac:picMk id="2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2585766579" sldId="314"/>
        </pc:sldMkLst>
        <pc:picChg chg="del">
          <ac:chgData name="James Clegg" userId="c6df1435-7a36-4b38-be4d-16e68e91152f" providerId="ADAL" clId="{45042E93-BBFF-435A-97C2-21FD2D2DBDB1}" dt="2020-12-09T11:04:05.849" v="9" actId="478"/>
          <ac:picMkLst>
            <pc:docMk/>
            <pc:sldMk cId="2585766579" sldId="314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5042E93-BBFF-435A-97C2-21FD2D2DBDB1}" dt="2020-12-09T11:04:24.332" v="10"/>
        <pc:sldMkLst>
          <pc:docMk/>
          <pc:sldMk cId="2426233205" sldId="315"/>
        </pc:sldMkLst>
        <pc:picChg chg="del">
          <ac:chgData name="James Clegg" userId="c6df1435-7a36-4b38-be4d-16e68e91152f" providerId="ADAL" clId="{45042E93-BBFF-435A-97C2-21FD2D2DBDB1}" dt="2020-12-09T11:03:41.954" v="1" actId="478"/>
          <ac:picMkLst>
            <pc:docMk/>
            <pc:sldMk cId="2426233205" sldId="315"/>
            <ac:picMk id="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09/12/2020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916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09/12/2020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115" y="2185308"/>
            <a:ext cx="646232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057763" y="1365306"/>
            <a:ext cx="2574498" cy="2361371"/>
            <a:chOff x="288142" y="249049"/>
            <a:chExt cx="2478605" cy="2448272"/>
          </a:xfrm>
        </p:grpSpPr>
        <p:sp>
          <p:nvSpPr>
            <p:cNvPr id="12" name="Oval 11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Connector 14"/>
            <p:cNvCxnSpPr>
              <a:stCxn id="12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2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/>
          <p:cNvSpPr/>
          <p:nvPr/>
        </p:nvSpPr>
        <p:spPr>
          <a:xfrm>
            <a:off x="4111039" y="1545719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51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76007" y="304650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5906" y="305076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2930" y="55180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51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511907" y="372667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196182" y="372667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544936" y="375779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29210" y="375779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38142" y="4355280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11468" y="436388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7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29082" y="56989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69054" y="305076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89221" y="306632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45718" y="5069349"/>
            <a:ext cx="15657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7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46577" y="5056610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17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663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1" grpId="0"/>
      <p:bldP spid="11" grpId="1"/>
      <p:bldP spid="23" grpId="0"/>
      <p:bldP spid="24" grpId="0"/>
      <p:bldP spid="25" grpId="0"/>
      <p:bldP spid="26" grpId="0"/>
      <p:bldP spid="27" grpId="0"/>
      <p:bldP spid="21" grpId="0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37278" y="2217362"/>
            <a:ext cx="2574498" cy="2361371"/>
            <a:chOff x="288142" y="249049"/>
            <a:chExt cx="2478605" cy="2448272"/>
          </a:xfrm>
        </p:grpSpPr>
        <p:sp>
          <p:nvSpPr>
            <p:cNvPr id="6" name="Oval 5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2390554" y="2397775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64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55522" y="389855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96444" y="3895591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9218" y="1532303"/>
            <a:ext cx="1968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64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791422" y="457873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475697" y="457873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4451" y="460985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08725" y="460985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17657" y="520733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86047" y="153230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46000" y="1532303"/>
            <a:ext cx="1968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75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02829" y="153230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15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73888" y="2207923"/>
            <a:ext cx="2574498" cy="2361371"/>
            <a:chOff x="288142" y="249049"/>
            <a:chExt cx="2478605" cy="2448272"/>
          </a:xfrm>
        </p:grpSpPr>
        <p:sp>
          <p:nvSpPr>
            <p:cNvPr id="25" name="Oval 24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8" name="Straight Connector 27"/>
            <p:cNvCxnSpPr>
              <a:stCxn id="25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5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/>
          <p:nvPr/>
        </p:nvSpPr>
        <p:spPr>
          <a:xfrm>
            <a:off x="6427164" y="2371824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75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828032" y="458095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12307" y="458095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861061" y="461207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76161" y="461207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554267" y="520956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27593" y="5218165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325509" y="520462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92132" y="3897207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211435" y="391238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122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9" grpId="0"/>
      <p:bldP spid="21" grpId="0"/>
      <p:bldP spid="23" grpId="0"/>
      <p:bldP spid="35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950" y="261623"/>
            <a:ext cx="76188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There are 60 doughnuts.  A box holds 4 doughnuts.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0318" y="2855633"/>
            <a:ext cx="158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60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069" y="3111049"/>
            <a:ext cx="414429" cy="4062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058" y="3649084"/>
            <a:ext cx="414429" cy="40622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91067"/>
              </p:ext>
            </p:extLst>
          </p:nvPr>
        </p:nvGraphicFramePr>
        <p:xfrm>
          <a:off x="5026443" y="2651554"/>
          <a:ext cx="3168000" cy="3424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18456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73374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7305" y="1739363"/>
            <a:ext cx="201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15 full boxes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8987" y="339921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2722" y="3968007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011" y="3068475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5083" y="3448295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987" y="2840533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1734" y="4171118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0308" y="3254862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057" y="4374229"/>
            <a:ext cx="414429" cy="406222"/>
          </a:xfrm>
          <a:prstGeom prst="rect">
            <a:avLst/>
          </a:prstGeom>
        </p:spPr>
      </p:pic>
      <p:pic>
        <p:nvPicPr>
          <p:cNvPr id="17" name="Picture 1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8625" y="3224730"/>
            <a:ext cx="414429" cy="406222"/>
          </a:xfrm>
          <a:prstGeom prst="rect">
            <a:avLst/>
          </a:prstGeom>
        </p:spPr>
      </p:pic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807" y="3146019"/>
            <a:ext cx="414429" cy="406222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2889" y="3174382"/>
            <a:ext cx="414429" cy="406222"/>
          </a:xfrm>
          <a:prstGeom prst="rect">
            <a:avLst/>
          </a:prstGeom>
        </p:spPr>
      </p:pic>
      <p:pic>
        <p:nvPicPr>
          <p:cNvPr id="20" name="Picture 1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7957" y="3620799"/>
            <a:ext cx="414429" cy="406222"/>
          </a:xfrm>
          <a:prstGeom prst="rect">
            <a:avLst/>
          </a:prstGeom>
        </p:spPr>
      </p:pic>
      <p:pic>
        <p:nvPicPr>
          <p:cNvPr id="21" name="Picture 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8625" y="2795148"/>
            <a:ext cx="414429" cy="406222"/>
          </a:xfrm>
          <a:prstGeom prst="rect">
            <a:avLst/>
          </a:prstGeom>
        </p:spPr>
      </p:pic>
      <p:pic>
        <p:nvPicPr>
          <p:cNvPr id="22" name="Picture 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5083" y="2803548"/>
            <a:ext cx="414429" cy="406222"/>
          </a:xfrm>
          <a:prstGeom prst="rect">
            <a:avLst/>
          </a:prstGeom>
        </p:spPr>
      </p:pic>
      <p:pic>
        <p:nvPicPr>
          <p:cNvPr id="23" name="Picture 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2509" y="3693347"/>
            <a:ext cx="414429" cy="406222"/>
          </a:xfrm>
          <a:prstGeom prst="rect">
            <a:avLst/>
          </a:prstGeom>
        </p:spPr>
      </p:pic>
      <p:pic>
        <p:nvPicPr>
          <p:cNvPr id="24" name="Picture 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778" y="4577340"/>
            <a:ext cx="414429" cy="406222"/>
          </a:xfrm>
          <a:prstGeom prst="rect">
            <a:avLst/>
          </a:prstGeom>
        </p:spPr>
      </p:pic>
      <p:pic>
        <p:nvPicPr>
          <p:cNvPr id="25" name="Picture 2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799" y="4666118"/>
            <a:ext cx="414429" cy="406222"/>
          </a:xfrm>
          <a:prstGeom prst="rect">
            <a:avLst/>
          </a:prstGeom>
        </p:spPr>
      </p:pic>
      <p:pic>
        <p:nvPicPr>
          <p:cNvPr id="26" name="Picture 2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4083" y="3810544"/>
            <a:ext cx="414429" cy="406222"/>
          </a:xfrm>
          <a:prstGeom prst="rect">
            <a:avLst/>
          </a:prstGeom>
        </p:spPr>
      </p:pic>
      <p:pic>
        <p:nvPicPr>
          <p:cNvPr id="27" name="Picture 2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3819" y="4272019"/>
            <a:ext cx="414429" cy="406222"/>
          </a:xfrm>
          <a:prstGeom prst="rect">
            <a:avLst/>
          </a:prstGeom>
        </p:spPr>
      </p:pic>
      <p:pic>
        <p:nvPicPr>
          <p:cNvPr id="28" name="Picture 2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0664" y="3481135"/>
            <a:ext cx="414429" cy="406222"/>
          </a:xfrm>
          <a:prstGeom prst="rect">
            <a:avLst/>
          </a:prstGeom>
        </p:spPr>
      </p:pic>
      <p:pic>
        <p:nvPicPr>
          <p:cNvPr id="29" name="Picture 2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2672" y="3749038"/>
            <a:ext cx="414429" cy="406222"/>
          </a:xfrm>
          <a:prstGeom prst="rect">
            <a:avLst/>
          </a:prstGeom>
        </p:spPr>
      </p:pic>
      <p:pic>
        <p:nvPicPr>
          <p:cNvPr id="30" name="Picture 2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7612" y="4039424"/>
            <a:ext cx="414429" cy="406222"/>
          </a:xfrm>
          <a:prstGeom prst="rect">
            <a:avLst/>
          </a:prstGeom>
        </p:spPr>
      </p:pic>
      <p:pic>
        <p:nvPicPr>
          <p:cNvPr id="31" name="Picture 3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0271" y="4161698"/>
            <a:ext cx="414429" cy="406222"/>
          </a:xfrm>
          <a:prstGeom prst="rect">
            <a:avLst/>
          </a:prstGeom>
        </p:spPr>
      </p:pic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3766" y="3146019"/>
            <a:ext cx="414429" cy="406222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689596" y="4205979"/>
            <a:ext cx="1940061" cy="1764119"/>
            <a:chOff x="2302912" y="349912"/>
            <a:chExt cx="1940061" cy="1764119"/>
          </a:xfrm>
        </p:grpSpPr>
        <p:grpSp>
          <p:nvGrpSpPr>
            <p:cNvPr id="34" name="Group 33"/>
            <p:cNvGrpSpPr/>
            <p:nvPr/>
          </p:nvGrpSpPr>
          <p:grpSpPr>
            <a:xfrm>
              <a:off x="2302912" y="349912"/>
              <a:ext cx="1940061" cy="1764119"/>
              <a:chOff x="268171" y="249049"/>
              <a:chExt cx="2498576" cy="2448272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081963" y="249049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68171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852347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1" name="Straight Connector 40"/>
              <p:cNvCxnSpPr>
                <a:stCxn id="38" idx="3"/>
              </p:cNvCxnSpPr>
              <p:nvPr/>
            </p:nvCxnSpPr>
            <p:spPr>
              <a:xfrm flipH="1">
                <a:off x="844234" y="1029538"/>
                <a:ext cx="371639" cy="75338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38" idx="5"/>
              </p:cNvCxnSpPr>
              <p:nvPr/>
            </p:nvCxnSpPr>
            <p:spPr>
              <a:xfrm>
                <a:off x="1862452" y="1029537"/>
                <a:ext cx="349935" cy="75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Rectangle 34"/>
            <p:cNvSpPr/>
            <p:nvPr/>
          </p:nvSpPr>
          <p:spPr>
            <a:xfrm>
              <a:off x="3060552" y="434493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/>
                <a:t>60</a:t>
              </a:r>
              <a:endParaRPr lang="en-GB" sz="25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06940" y="1543153"/>
              <a:ext cx="771202" cy="477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500" dirty="0"/>
                <a:t>40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659950" y="1528762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 dirty="0"/>
                <a:t>20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080894" y="285563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15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69461" y="1327013"/>
            <a:ext cx="677948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How many full boxes of doughnuts will there be?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077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0.21146 0.0296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73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15538 0.0932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25226 0.2060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26181 0.2305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90" y="1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0.39409 0.0081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5" y="394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0.27153 0.04931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76" y="2454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40868 0.01041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4" y="50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111E-6 L 0.31163 -0.0162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73" y="-81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32239 0.057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0.39583 0.20185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2" y="10093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43455 0.09537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19" y="4769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0.44791 0.1442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96" y="719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37448 0.16227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8102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32204 0.03449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94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0.38993 0.11134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97" y="555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41128 0.03958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56" y="1968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40741E-7 L 0.2776 0.0099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486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36059 0.0426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21" y="213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34583 0.05439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36684 0.2240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11204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48148E-6 L 0.50712 0.31759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47" y="15880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51146 0.2331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73" y="11644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52587 0.19074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85" y="953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48455 0.21852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10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5 - 9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58576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40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12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52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40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12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52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6353" y="33477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53677" y="16047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84020" y="287477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37505" y="41738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623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390" y="69747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277" y="1583398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7441" y="2020693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66" y="2066975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3012" y="2807265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0770" y="1659581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0418" y="2851344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2005" y="2285027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444" y="2779431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9841" y="2401043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8505" y="3495578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0325" y="1862692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6296" y="2886288"/>
            <a:ext cx="414429" cy="406222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4968586" y="517826"/>
            <a:ext cx="2990850" cy="201695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4426" y="3983218"/>
            <a:ext cx="2990850" cy="201695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838625" y="3416926"/>
            <a:ext cx="2990850" cy="201695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43889 -0.100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-504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49305 -0.1203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3" y="-6019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35121 -0.1738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52" y="-870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0.29011 -0.2988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-1495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26962 0.2567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72" y="1282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36458 0.3393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29" y="1696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39288 0.2296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35" y="1148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0.13715 0.2127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58" y="1062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0.12587 0.2152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5" y="1076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52083 0.432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2" y="2162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6 L 0.06493 0.3428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1713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0.071 0.3296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1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1691" y="894518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881" y="1763790"/>
            <a:ext cx="414429" cy="4062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457" y="2270015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893" y="2431425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028" y="3056587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9786" y="190890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9434" y="3100666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021" y="2534349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460" y="3028753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8857" y="2650365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781" y="2622531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341" y="2112014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4215" y="3100666"/>
            <a:ext cx="414429" cy="406222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884251"/>
              </p:ext>
            </p:extLst>
          </p:nvPr>
        </p:nvGraphicFramePr>
        <p:xfrm>
          <a:off x="5054970" y="1610352"/>
          <a:ext cx="2474336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865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250471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901278" y="89451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979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0.41146 0.1918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73" y="95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0.35851 0.0152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17" y="76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44653 0.2175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26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5833 0.0467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233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55112E-17 L 0.325 0.0171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50" y="85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40764 -4.07407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82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33854 -0.0166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27" y="-83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0.50382 -0.0166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-833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4097 0.0361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49" y="1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30503 0.1666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43" y="833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6099 0.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86" y="7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2222E-6 L 0.50226 0.1618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4" y="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5625" y="470541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45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2950" y="1394094"/>
            <a:ext cx="414429" cy="4062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526" y="1900319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962" y="2061729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855" y="1539207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1090" y="216465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8926" y="2280669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9410" y="1742318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2949" y="2542062"/>
            <a:ext cx="414429" cy="406222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72060"/>
              </p:ext>
            </p:extLst>
          </p:nvPr>
        </p:nvGraphicFramePr>
        <p:xfrm>
          <a:off x="4775403" y="1240656"/>
          <a:ext cx="3168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64370" y="4600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15</a:t>
            </a:r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525" y="1240656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8410" y="4126318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839" y="3872496"/>
            <a:ext cx="414429" cy="406222"/>
          </a:xfrm>
          <a:prstGeom prst="rect">
            <a:avLst/>
          </a:prstGeom>
        </p:spPr>
      </p:pic>
      <p:pic>
        <p:nvPicPr>
          <p:cNvPr id="17" name="Picture 1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6329" y="4459344"/>
            <a:ext cx="414429" cy="406222"/>
          </a:xfrm>
          <a:prstGeom prst="rect">
            <a:avLst/>
          </a:prstGeom>
        </p:spPr>
      </p:pic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6164" y="4233392"/>
            <a:ext cx="414429" cy="406222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1794" y="3839781"/>
            <a:ext cx="414429" cy="406222"/>
          </a:xfrm>
          <a:prstGeom prst="rect">
            <a:avLst/>
          </a:prstGeom>
        </p:spPr>
      </p:pic>
      <p:pic>
        <p:nvPicPr>
          <p:cNvPr id="20" name="Picture 1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195" y="3249575"/>
            <a:ext cx="414429" cy="406222"/>
          </a:xfrm>
          <a:prstGeom prst="rect">
            <a:avLst/>
          </a:prstGeom>
        </p:spPr>
      </p:pic>
      <p:pic>
        <p:nvPicPr>
          <p:cNvPr id="21" name="Picture 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624" y="2995753"/>
            <a:ext cx="414429" cy="406222"/>
          </a:xfrm>
          <a:prstGeom prst="rect">
            <a:avLst/>
          </a:prstGeom>
        </p:spPr>
      </p:pic>
      <p:pic>
        <p:nvPicPr>
          <p:cNvPr id="22" name="Picture 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9114" y="3582601"/>
            <a:ext cx="414429" cy="406222"/>
          </a:xfrm>
          <a:prstGeom prst="rect">
            <a:avLst/>
          </a:prstGeom>
        </p:spPr>
      </p:pic>
      <p:pic>
        <p:nvPicPr>
          <p:cNvPr id="23" name="Picture 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8949" y="3356649"/>
            <a:ext cx="414429" cy="406222"/>
          </a:xfrm>
          <a:prstGeom prst="rect">
            <a:avLst/>
          </a:prstGeom>
        </p:spPr>
      </p:pic>
      <p:pic>
        <p:nvPicPr>
          <p:cNvPr id="24" name="Picture 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4579" y="2963038"/>
            <a:ext cx="414429" cy="406222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3098464" y="4233392"/>
            <a:ext cx="1940061" cy="1764119"/>
            <a:chOff x="2302912" y="349912"/>
            <a:chExt cx="1940061" cy="1764119"/>
          </a:xfrm>
        </p:grpSpPr>
        <p:grpSp>
          <p:nvGrpSpPr>
            <p:cNvPr id="26" name="Group 25"/>
            <p:cNvGrpSpPr/>
            <p:nvPr/>
          </p:nvGrpSpPr>
          <p:grpSpPr>
            <a:xfrm>
              <a:off x="2302912" y="349912"/>
              <a:ext cx="1940061" cy="1764119"/>
              <a:chOff x="268171" y="249049"/>
              <a:chExt cx="2498576" cy="2448272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095927" y="249049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268171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852347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3" name="Straight Connector 32"/>
              <p:cNvCxnSpPr>
                <a:stCxn id="30" idx="3"/>
              </p:cNvCxnSpPr>
              <p:nvPr/>
            </p:nvCxnSpPr>
            <p:spPr>
              <a:xfrm flipH="1">
                <a:off x="858199" y="1029538"/>
                <a:ext cx="371639" cy="75338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30" idx="5"/>
              </p:cNvCxnSpPr>
              <p:nvPr/>
            </p:nvCxnSpPr>
            <p:spPr>
              <a:xfrm>
                <a:off x="1876416" y="1029537"/>
                <a:ext cx="349935" cy="75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ectangle 26"/>
            <p:cNvSpPr/>
            <p:nvPr/>
          </p:nvSpPr>
          <p:spPr>
            <a:xfrm>
              <a:off x="3037107" y="434493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 dirty="0"/>
                <a:t>45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407675" y="1543153"/>
              <a:ext cx="771202" cy="477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500" dirty="0"/>
                <a:t>30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55638" y="1545561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 dirty="0"/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5525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35591 0.111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5" y="557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5591 0.1252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5" y="625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40868 0.3129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4" y="1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186 L 0.33368 0.0189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84" y="8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0185 L 0.43386 -0.0425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84" y="-222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0185 L 0.50174 0.0486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87" y="2338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185 L 0.46111 -0.0150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-856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185 L 0.59965 -0.05116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83" y="-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68125 -0.0425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62" y="-213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5809 -0.00672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45" y="-347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67968 -0.1377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76" y="-689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56788 -0.1046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85" y="-5231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0.48768 -0.0490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75" y="-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0.64288 -0.0701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35" y="-351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0.46649 -0.06805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6" y="-3403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40741E-7 L 0.54514 -0.1229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-6157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022E-16 L 0.65868 -0.06111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34" y="-305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0.57552 -0.1094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67" y="-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9|4.3|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.8|22.4|6.7|6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6.4|7.3|10.1|6.8|12.2|0.8|0.8|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4.3|6.2|0.8|14.7|1.1|12.2|3.1|3.1|2.6|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5.9|4.3|2.3|9.9|4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6|11.4|1|1|1.2|8.1|14.6|1.6|2|1.8|2.3|1.4|6|2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522d4c35-b548-4432-90ae-af4376e1c4b4"/>
    <ds:schemaRef ds:uri="http://schemas.microsoft.com/office/2006/metadata/properties"/>
    <ds:schemaRef ds:uri="http://schemas.microsoft.com/office/infopath/2007/PartnerControls"/>
    <ds:schemaRef ds:uri="cee99ee9-287b-4f9a-957c-ba5ae7375c9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185414-3FE4-4067-BBE8-E2283E305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9698</TotalTime>
  <Words>204</Words>
  <Application>Microsoft Office PowerPoint</Application>
  <PresentationFormat>On-screen Show (4:3)</PresentationFormat>
  <Paragraphs>81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Have a go at questions  5 - 9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238</cp:revision>
  <dcterms:created xsi:type="dcterms:W3CDTF">2019-07-05T11:02:13Z</dcterms:created>
  <dcterms:modified xsi:type="dcterms:W3CDTF">2020-12-09T11:04:27Z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