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39" r:id="rId14"/>
    <p:sldId id="299" r:id="rId15"/>
    <p:sldId id="329" r:id="rId16"/>
    <p:sldId id="341" r:id="rId17"/>
    <p:sldId id="301" r:id="rId18"/>
    <p:sldId id="333" r:id="rId19"/>
    <p:sldId id="342" r:id="rId20"/>
    <p:sldId id="343" r:id="rId21"/>
    <p:sldId id="338" r:id="rId22"/>
    <p:sldId id="34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356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36189F04-C1B3-4555-A2E5-A0E3A44D1182}"/>
    <pc:docChg chg="custSel modSld">
      <pc:chgData name="James Clegg" userId="c6df1435-7a36-4b38-be4d-16e68e91152f" providerId="ADAL" clId="{36189F04-C1B3-4555-A2E5-A0E3A44D1182}" dt="2021-01-07T10:37:26.324" v="10"/>
      <pc:docMkLst>
        <pc:docMk/>
      </pc:docMkLst>
      <pc:sldChg chg="modTransition">
        <pc:chgData name="James Clegg" userId="c6df1435-7a36-4b38-be4d-16e68e91152f" providerId="ADAL" clId="{36189F04-C1B3-4555-A2E5-A0E3A44D1182}" dt="2021-01-07T10:37:26.324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36189F04-C1B3-4555-A2E5-A0E3A44D1182}" dt="2021-01-07T10:37:26.324" v="10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4128357408" sldId="298"/>
        </pc:sldMkLst>
        <pc:picChg chg="del">
          <ac:chgData name="James Clegg" userId="c6df1435-7a36-4b38-be4d-16e68e91152f" providerId="ADAL" clId="{36189F04-C1B3-4555-A2E5-A0E3A44D1182}" dt="2021-01-07T10:36:44.486" v="0" actId="478"/>
          <ac:picMkLst>
            <pc:docMk/>
            <pc:sldMk cId="4128357408" sldId="298"/>
            <ac:picMk id="5" creationId="{00000000-0000-0000-0000-000000000000}"/>
          </ac:picMkLst>
        </pc:picChg>
      </pc:sldChg>
      <pc:sldChg chg="modTransition">
        <pc:chgData name="James Clegg" userId="c6df1435-7a36-4b38-be4d-16e68e91152f" providerId="ADAL" clId="{36189F04-C1B3-4555-A2E5-A0E3A44D1182}" dt="2021-01-07T10:37:26.324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3782242679" sldId="301"/>
        </pc:sldMkLst>
        <pc:picChg chg="del">
          <ac:chgData name="James Clegg" userId="c6df1435-7a36-4b38-be4d-16e68e91152f" providerId="ADAL" clId="{36189F04-C1B3-4555-A2E5-A0E3A44D1182}" dt="2021-01-07T10:36:57.192" v="4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824221815" sldId="329"/>
        </pc:sldMkLst>
        <pc:picChg chg="del">
          <ac:chgData name="James Clegg" userId="c6df1435-7a36-4b38-be4d-16e68e91152f" providerId="ADAL" clId="{36189F04-C1B3-4555-A2E5-A0E3A44D1182}" dt="2021-01-07T10:36:50.194" v="2" actId="478"/>
          <ac:picMkLst>
            <pc:docMk/>
            <pc:sldMk cId="824221815" sldId="329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3791575385" sldId="333"/>
        </pc:sldMkLst>
        <pc:picChg chg="del">
          <ac:chgData name="James Clegg" userId="c6df1435-7a36-4b38-be4d-16e68e91152f" providerId="ADAL" clId="{36189F04-C1B3-4555-A2E5-A0E3A44D1182}" dt="2021-01-07T10:37:00.517" v="5" actId="478"/>
          <ac:picMkLst>
            <pc:docMk/>
            <pc:sldMk cId="3791575385" sldId="333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3829512799" sldId="338"/>
        </pc:sldMkLst>
        <pc:picChg chg="del">
          <ac:chgData name="James Clegg" userId="c6df1435-7a36-4b38-be4d-16e68e91152f" providerId="ADAL" clId="{36189F04-C1B3-4555-A2E5-A0E3A44D1182}" dt="2021-01-07T10:37:12.173" v="8" actId="478"/>
          <ac:picMkLst>
            <pc:docMk/>
            <pc:sldMk cId="3829512799" sldId="338"/>
            <ac:picMk id="2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883185996" sldId="339"/>
        </pc:sldMkLst>
        <pc:picChg chg="del">
          <ac:chgData name="James Clegg" userId="c6df1435-7a36-4b38-be4d-16e68e91152f" providerId="ADAL" clId="{36189F04-C1B3-4555-A2E5-A0E3A44D1182}" dt="2021-01-07T10:36:47.202" v="1" actId="478"/>
          <ac:picMkLst>
            <pc:docMk/>
            <pc:sldMk cId="883185996" sldId="339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4245548510" sldId="340"/>
        </pc:sldMkLst>
        <pc:picChg chg="del">
          <ac:chgData name="James Clegg" userId="c6df1435-7a36-4b38-be4d-16e68e91152f" providerId="ADAL" clId="{36189F04-C1B3-4555-A2E5-A0E3A44D1182}" dt="2021-01-07T10:37:15.613" v="9" actId="478"/>
          <ac:picMkLst>
            <pc:docMk/>
            <pc:sldMk cId="4245548510" sldId="340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3151644461" sldId="341"/>
        </pc:sldMkLst>
        <pc:picChg chg="del">
          <ac:chgData name="James Clegg" userId="c6df1435-7a36-4b38-be4d-16e68e91152f" providerId="ADAL" clId="{36189F04-C1B3-4555-A2E5-A0E3A44D1182}" dt="2021-01-07T10:36:53.137" v="3" actId="478"/>
          <ac:picMkLst>
            <pc:docMk/>
            <pc:sldMk cId="3151644461" sldId="341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3984892368" sldId="342"/>
        </pc:sldMkLst>
        <pc:picChg chg="del">
          <ac:chgData name="James Clegg" userId="c6df1435-7a36-4b38-be4d-16e68e91152f" providerId="ADAL" clId="{36189F04-C1B3-4555-A2E5-A0E3A44D1182}" dt="2021-01-07T10:37:05.756" v="6" actId="478"/>
          <ac:picMkLst>
            <pc:docMk/>
            <pc:sldMk cId="3984892368" sldId="342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189F04-C1B3-4555-A2E5-A0E3A44D1182}" dt="2021-01-07T10:37:26.324" v="10"/>
        <pc:sldMkLst>
          <pc:docMk/>
          <pc:sldMk cId="4054564896" sldId="343"/>
        </pc:sldMkLst>
        <pc:picChg chg="del">
          <ac:chgData name="James Clegg" userId="c6df1435-7a36-4b38-be4d-16e68e91152f" providerId="ADAL" clId="{36189F04-C1B3-4555-A2E5-A0E3A44D1182}" dt="2021-01-07T10:37:09.181" v="7" actId="478"/>
          <ac:picMkLst>
            <pc:docMk/>
            <pc:sldMk cId="4054564896" sldId="343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91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12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497936690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3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3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10" Type="http://schemas.openxmlformats.org/officeDocument/2006/relationships/image" Target="../media/image32.png"/><Relationship Id="rId4" Type="http://schemas.openxmlformats.org/officeDocument/2006/relationships/image" Target="../media/image24.png"/><Relationship Id="rId9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40293D-DA70-4941-9301-1ACE7016F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328" y="2185308"/>
            <a:ext cx="6462320" cy="248738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64334" y="1069170"/>
            <a:ext cx="30888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vimeo.com/497936690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E74991F-3DED-45D6-B1B7-8DB98A9B2800}"/>
                  </a:ext>
                </a:extLst>
              </p:cNvPr>
              <p:cNvSpPr txBox="1"/>
              <p:nvPr/>
            </p:nvSpPr>
            <p:spPr>
              <a:xfrm>
                <a:off x="1313117" y="1335049"/>
                <a:ext cx="2432076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72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73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24 r 1</a:t>
                </a:r>
              </a:p>
              <a:p>
                <a:r>
                  <a:rPr lang="en-GB" sz="2800" dirty="0"/>
                  <a:t>74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75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76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E74991F-3DED-45D6-B1B7-8DB98A9B2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117" y="1335049"/>
                <a:ext cx="2432076" cy="2246769"/>
              </a:xfrm>
              <a:prstGeom prst="rect">
                <a:avLst/>
              </a:prstGeom>
              <a:blipFill>
                <a:blip r:embed="rId5"/>
                <a:stretch>
                  <a:fillRect l="-5013" t="-3252" r="-4010" b="-6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2C15A8A3-25F1-4154-8A0B-3F7E3B1EC8A6}"/>
                  </a:ext>
                </a:extLst>
              </p:cNvPr>
              <p:cNvSpPr txBox="1"/>
              <p:nvPr/>
            </p:nvSpPr>
            <p:spPr>
              <a:xfrm>
                <a:off x="4818786" y="1335049"/>
                <a:ext cx="1595309" cy="31085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92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93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/>
                  <a:t>94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95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96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  <a:p>
                <a:r>
                  <a:rPr lang="en-GB" sz="2800" dirty="0"/>
                  <a:t>97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  <a:p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2C15A8A3-25F1-4154-8A0B-3F7E3B1EC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786" y="1335049"/>
                <a:ext cx="1595309" cy="3108543"/>
              </a:xfrm>
              <a:prstGeom prst="rect">
                <a:avLst/>
              </a:prstGeom>
              <a:blipFill>
                <a:blip r:embed="rId6"/>
                <a:stretch>
                  <a:fillRect l="-7634" t="-23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5" name="Picture 74">
            <a:extLst>
              <a:ext uri="{FF2B5EF4-FFF2-40B4-BE49-F238E27FC236}">
                <a16:creationId xmlns:a16="http://schemas.microsoft.com/office/drawing/2014/main" id="{7C9C4436-E097-4AF8-91F8-0A60A67F2A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7360" y="3929866"/>
            <a:ext cx="747045" cy="747045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426FD852-62B1-4561-81B4-1A66B52DE9F6}"/>
              </a:ext>
            </a:extLst>
          </p:cNvPr>
          <p:cNvSpPr txBox="1"/>
          <p:nvPr/>
        </p:nvSpPr>
        <p:spPr>
          <a:xfrm>
            <a:off x="5760204" y="407255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EC09D5D-E26D-4370-A083-3B8B94E83083}"/>
              </a:ext>
            </a:extLst>
          </p:cNvPr>
          <p:cNvSpPr txBox="1"/>
          <p:nvPr/>
        </p:nvSpPr>
        <p:spPr>
          <a:xfrm>
            <a:off x="2701386" y="134219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0B746E3-6AD1-4F8B-9EF0-65D5CACF58AD}"/>
              </a:ext>
            </a:extLst>
          </p:cNvPr>
          <p:cNvSpPr txBox="1"/>
          <p:nvPr/>
        </p:nvSpPr>
        <p:spPr>
          <a:xfrm>
            <a:off x="2702845" y="2196823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 r 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92ACDE-A5C5-41D7-A38E-3894FC9608B8}"/>
              </a:ext>
            </a:extLst>
          </p:cNvPr>
          <p:cNvSpPr txBox="1"/>
          <p:nvPr/>
        </p:nvSpPr>
        <p:spPr>
          <a:xfrm>
            <a:off x="2702845" y="3065742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25 r 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4B1FE51-325C-40CB-BCFD-3F4464FBF73F}"/>
              </a:ext>
            </a:extLst>
          </p:cNvPr>
          <p:cNvSpPr txBox="1"/>
          <p:nvPr/>
        </p:nvSpPr>
        <p:spPr>
          <a:xfrm>
            <a:off x="2712069" y="262771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76D579D-2D73-440F-A7FC-F2E5AFC8BA2C}"/>
              </a:ext>
            </a:extLst>
          </p:cNvPr>
          <p:cNvSpPr txBox="1"/>
          <p:nvPr/>
        </p:nvSpPr>
        <p:spPr>
          <a:xfrm>
            <a:off x="6248886" y="1335944"/>
            <a:ext cx="102143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23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23 r 1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23 r 2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23 r 3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24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24 r 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82CA0A3-D5E5-4D59-803B-08DBC72E3DCD}"/>
              </a:ext>
            </a:extLst>
          </p:cNvPr>
          <p:cNvSpPr txBox="1"/>
          <p:nvPr/>
        </p:nvSpPr>
        <p:spPr>
          <a:xfrm>
            <a:off x="1313117" y="4422161"/>
            <a:ext cx="6643165" cy="92329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The remainder must be less than the divisor.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B7CDE9-8EBC-4A74-8C5F-58767B09A303}"/>
                  </a:ext>
                </a:extLst>
              </p:cNvPr>
              <p:cNvSpPr txBox="1"/>
              <p:nvPr/>
            </p:nvSpPr>
            <p:spPr>
              <a:xfrm>
                <a:off x="1187718" y="4637563"/>
                <a:ext cx="6643165" cy="548060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r>
                  <a:rPr lang="en-GB" sz="2800" dirty="0"/>
                  <a:t>If 75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15, what will 78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5 be?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B7CDE9-8EBC-4A74-8C5F-58767B09A3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718" y="4637563"/>
                <a:ext cx="6643165" cy="548060"/>
              </a:xfrm>
              <a:prstGeom prst="roundRect">
                <a:avLst/>
              </a:prstGeom>
              <a:blipFill>
                <a:blip r:embed="rId8"/>
                <a:stretch>
                  <a:fillRect l="-1468" t="-7778" b="-28889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ABDA6A9-2D79-4C1B-84EC-F41D698414C1}"/>
                  </a:ext>
                </a:extLst>
              </p:cNvPr>
              <p:cNvSpPr txBox="1"/>
              <p:nvPr/>
            </p:nvSpPr>
            <p:spPr>
              <a:xfrm>
                <a:off x="1187718" y="5225307"/>
                <a:ext cx="6643165" cy="548060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r>
                  <a:rPr lang="en-GB" sz="2800" dirty="0"/>
                  <a:t>If 92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13 r 1, what will 99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be?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ABDA6A9-2D79-4C1B-84EC-F41D698414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718" y="5225307"/>
                <a:ext cx="6643165" cy="548060"/>
              </a:xfrm>
              <a:prstGeom prst="roundRect">
                <a:avLst/>
              </a:prstGeom>
              <a:blipFill>
                <a:blip r:embed="rId9"/>
                <a:stretch>
                  <a:fillRect l="-1468" t="-7778" b="-30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C435937-A3C9-4EE2-B2A9-E95B93A551F1}"/>
              </a:ext>
            </a:extLst>
          </p:cNvPr>
          <p:cNvSpPr txBox="1"/>
          <p:nvPr/>
        </p:nvSpPr>
        <p:spPr>
          <a:xfrm>
            <a:off x="7138069" y="4651851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15 r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900768-579A-4474-A9AA-4D912F9C7E44}"/>
              </a:ext>
            </a:extLst>
          </p:cNvPr>
          <p:cNvSpPr txBox="1"/>
          <p:nvPr/>
        </p:nvSpPr>
        <p:spPr>
          <a:xfrm>
            <a:off x="7138069" y="5237727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14 r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89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96296E-6 L -8.33333E-7 -0.58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6" grpId="1"/>
      <p:bldP spid="83" grpId="0" animBg="1"/>
      <p:bldP spid="13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47201D-05A0-4F79-97AD-CE0E929854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9674" y="1324378"/>
            <a:ext cx="747045" cy="7470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77D38F6-3FCE-48E6-876E-F0544CD1BBE7}"/>
              </a:ext>
            </a:extLst>
          </p:cNvPr>
          <p:cNvSpPr txBox="1"/>
          <p:nvPr/>
        </p:nvSpPr>
        <p:spPr>
          <a:xfrm>
            <a:off x="5752518" y="14670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51DEE7-C85B-423F-8F6C-3FA0F632420A}"/>
                  </a:ext>
                </a:extLst>
              </p:cNvPr>
              <p:cNvSpPr txBox="1"/>
              <p:nvPr/>
            </p:nvSpPr>
            <p:spPr>
              <a:xfrm>
                <a:off x="2534323" y="898153"/>
                <a:ext cx="41345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79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   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19 remainder 3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51DEE7-C85B-423F-8F6C-3FA0F63242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323" y="898153"/>
                <a:ext cx="4134530" cy="523220"/>
              </a:xfrm>
              <a:prstGeom prst="rect">
                <a:avLst/>
              </a:prstGeom>
              <a:blipFill>
                <a:blip r:embed="rId6"/>
                <a:stretch>
                  <a:fillRect l="-3097" t="-10465" r="-19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C092771-6AD3-499B-B40A-3B22F4E503A9}"/>
              </a:ext>
            </a:extLst>
          </p:cNvPr>
          <p:cNvSpPr/>
          <p:nvPr/>
        </p:nvSpPr>
        <p:spPr>
          <a:xfrm>
            <a:off x="3383510" y="910897"/>
            <a:ext cx="453685" cy="49773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91B6043-F8BF-4E92-9E2A-DF89B27C28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9387" y="2340130"/>
            <a:ext cx="594385" cy="5797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312340F-3314-4AB4-95AA-EF1637E48F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9387" y="1823281"/>
            <a:ext cx="594385" cy="5797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BB8ACFD-25D3-4C0F-AFFB-C9213E4CF1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1983" y="1823279"/>
            <a:ext cx="594385" cy="57974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EBC7CC0-FA54-49A9-A93D-A20AE021E7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74579" y="1823279"/>
            <a:ext cx="594385" cy="5797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46BFF71-2785-458F-9FBD-4759C7F558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77175" y="1823279"/>
            <a:ext cx="594385" cy="5797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824BAE2-EF63-4A3E-9757-B724ECB1A04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79771" y="1823279"/>
            <a:ext cx="594385" cy="5797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C5672D5-67BB-45EA-890A-16F3D024F5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2367" y="1823279"/>
            <a:ext cx="594385" cy="5797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3CF679F-04C4-4C2B-A9A2-607FFB845F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84963" y="1823279"/>
            <a:ext cx="594385" cy="57974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9381EA9-4F5B-4588-B491-8BDBDEC0AD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1983" y="2340129"/>
            <a:ext cx="594385" cy="5797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242122-D5BD-42CE-85BF-805C70EA87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4579" y="2340128"/>
            <a:ext cx="594385" cy="57974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70768B0-B6D5-42CD-AD97-BD549786B9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7175" y="2340130"/>
            <a:ext cx="594385" cy="57974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1BA855E-4C8E-4884-91F2-8845922A06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9771" y="2340129"/>
            <a:ext cx="594385" cy="57974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FEEA11A-C851-46E8-9D97-262D576C6B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82367" y="2340128"/>
            <a:ext cx="594385" cy="57974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A1B56FF-91C6-48C2-9590-182D140550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4963" y="2340126"/>
            <a:ext cx="594385" cy="57974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DDFB690-43F4-4B55-8A43-7F38FEB53C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7559" y="2340130"/>
            <a:ext cx="594385" cy="579745"/>
          </a:xfrm>
          <a:prstGeom prst="rect">
            <a:avLst/>
          </a:prstGeom>
        </p:spPr>
      </p:pic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5A005D62-7AB4-4F36-9CB0-93139DC049C0}"/>
              </a:ext>
            </a:extLst>
          </p:cNvPr>
          <p:cNvSpPr/>
          <p:nvPr/>
        </p:nvSpPr>
        <p:spPr>
          <a:xfrm>
            <a:off x="4203271" y="904339"/>
            <a:ext cx="453684" cy="497731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EEF445D-07ED-4162-8981-480E0D42B9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9387" y="2946525"/>
            <a:ext cx="594385" cy="57974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4CD1833-C7D4-4012-B41D-2F78A78C42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1983" y="2946524"/>
            <a:ext cx="594385" cy="57974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7EE1D54-4541-451A-A46A-960556EAA6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4579" y="2946523"/>
            <a:ext cx="594385" cy="57974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25E8186-DA8C-4F14-924D-2862A43F7C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7175" y="2946525"/>
            <a:ext cx="594385" cy="57974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0A1DC22-D046-43F5-AE2A-DBAE14D4CA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9771" y="2946524"/>
            <a:ext cx="594385" cy="57974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7B4B36B-97AB-44C6-9FEF-EED5DEF82F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9387" y="3436723"/>
            <a:ext cx="594385" cy="57974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C7021DA-24AF-4C33-A792-BF0F9ACC2E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1983" y="3436722"/>
            <a:ext cx="594385" cy="57974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6CD8722-8117-4A3D-95DB-0324B99779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4579" y="3436721"/>
            <a:ext cx="594385" cy="57974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A20F0D9-A950-41BA-AFD5-600388558C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7175" y="3436723"/>
            <a:ext cx="594385" cy="57974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976F89D-8911-4D29-9131-8B45EA973F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9771" y="3436722"/>
            <a:ext cx="594385" cy="57974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C754B05-83BB-4670-A687-47929A6FE4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933" y="4016472"/>
            <a:ext cx="594385" cy="57974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21EBB21-B427-48DD-8225-B96823243D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8529" y="4016471"/>
            <a:ext cx="594385" cy="57974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C8B87181-6D98-4E32-9703-DF8DEED3D6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1125" y="4016468"/>
            <a:ext cx="594385" cy="57974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2BD2453F-7D10-446C-B24D-6C70A6C0F7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3721" y="4016470"/>
            <a:ext cx="594385" cy="57974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90450A09-AA46-47E5-B082-6084281AA2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86317" y="4016469"/>
            <a:ext cx="594385" cy="57974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FC97EB0D-5D98-42C4-9D10-3B3877848A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933" y="4506670"/>
            <a:ext cx="594385" cy="57974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FF8C0FD-6054-491D-9D64-8B05B48576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8529" y="4506669"/>
            <a:ext cx="594385" cy="57974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C40AC51-3D22-4CD1-A1EE-34FB316443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1125" y="4506668"/>
            <a:ext cx="594385" cy="57974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D1D6A715-0378-4242-869F-A6D80B51F6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3721" y="4506668"/>
            <a:ext cx="594385" cy="57974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C21336DF-745F-431D-B32B-D301208466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86317" y="4506667"/>
            <a:ext cx="594385" cy="579745"/>
          </a:xfrm>
          <a:prstGeom prst="rect">
            <a:avLst/>
          </a:prstGeo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B2EC145A-03F5-4687-B3B4-077ABF0C3C0D}"/>
              </a:ext>
            </a:extLst>
          </p:cNvPr>
          <p:cNvGrpSpPr/>
          <p:nvPr/>
        </p:nvGrpSpPr>
        <p:grpSpPr>
          <a:xfrm>
            <a:off x="2378317" y="2048282"/>
            <a:ext cx="2144564" cy="1581459"/>
            <a:chOff x="984144" y="5842000"/>
            <a:chExt cx="2144564" cy="1581459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E634BEEE-9194-40CF-9D0A-6A250F398F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84144" y="5842000"/>
              <a:ext cx="594385" cy="579745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23F5472D-4A86-44E8-BF27-4FA4CFC57BE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529131" y="5868648"/>
              <a:ext cx="594385" cy="579745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85BE5ABA-6DCC-4AB8-AB9B-0B668B4DD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031727" y="5868647"/>
              <a:ext cx="594385" cy="579745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68BC9F5B-B464-47F2-BFA9-D64AE16F5EA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534323" y="5868644"/>
              <a:ext cx="594385" cy="579745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29C5EBF7-225B-486F-B8CF-DC56C6CA2D8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529131" y="6358846"/>
              <a:ext cx="594385" cy="579745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C1034C97-FC4B-42FF-9256-E9177187BE4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031727" y="6358845"/>
              <a:ext cx="594385" cy="579745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B59B6635-D10A-43B8-8D70-B08554F662E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534323" y="6358844"/>
              <a:ext cx="594385" cy="579745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42557B67-4180-4311-BCBE-9E9AA5EADE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529131" y="6843714"/>
              <a:ext cx="594385" cy="579745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15532296-157F-4576-BE3F-3AF4661C077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031727" y="6843713"/>
              <a:ext cx="594385" cy="579745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D9A44684-BEB2-4641-9B4B-0CADCFD50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534323" y="6843712"/>
              <a:ext cx="594385" cy="579745"/>
            </a:xfrm>
            <a:prstGeom prst="rect">
              <a:avLst/>
            </a:prstGeom>
          </p:spPr>
        </p:pic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EA5F5D9-4827-4EBF-8FAA-8ED462A902E5}"/>
              </a:ext>
            </a:extLst>
          </p:cNvPr>
          <p:cNvGrpSpPr/>
          <p:nvPr/>
        </p:nvGrpSpPr>
        <p:grpSpPr>
          <a:xfrm>
            <a:off x="2424097" y="3818117"/>
            <a:ext cx="2144564" cy="1581459"/>
            <a:chOff x="3524186" y="5904855"/>
            <a:chExt cx="2144564" cy="1581459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43DF1644-8AAE-45D9-8B25-1F84AE98E54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524186" y="5904855"/>
              <a:ext cx="594385" cy="579745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0C4AB6B3-B8FF-4082-83CF-98A83312F8C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069173" y="5931503"/>
              <a:ext cx="594385" cy="579745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91855127-8BE7-4390-BB4B-5FDCBCFF7CD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71769" y="5931502"/>
              <a:ext cx="594385" cy="579745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367786AC-31C4-4056-9BAF-CE007E20D1F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74365" y="5931499"/>
              <a:ext cx="594385" cy="579745"/>
            </a:xfrm>
            <a:prstGeom prst="rect">
              <a:avLst/>
            </a:prstGeom>
          </p:spPr>
        </p:pic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C4BA58B4-DAF6-4B3F-AA50-B0D8C6D6C0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069173" y="6421701"/>
              <a:ext cx="594385" cy="579745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5AB2900E-5436-4FC2-810C-F46502325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71769" y="6421700"/>
              <a:ext cx="594385" cy="579745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8B624998-4B5D-4C40-859C-A8434455A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74365" y="6421699"/>
              <a:ext cx="594385" cy="579745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AC52853F-86DC-47CD-BEC3-41ED414B6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069173" y="6906569"/>
              <a:ext cx="594385" cy="579745"/>
            </a:xfrm>
            <a:prstGeom prst="rect">
              <a:avLst/>
            </a:prstGeom>
          </p:spPr>
        </p:pic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B6569166-C47F-40CB-BAAB-33A1BC757BC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71769" y="6906568"/>
              <a:ext cx="594385" cy="579745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CEC66780-D8D9-4236-847A-AF2990B6608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74365" y="6906567"/>
              <a:ext cx="594385" cy="579745"/>
            </a:xfrm>
            <a:prstGeom prst="rect">
              <a:avLst/>
            </a:prstGeom>
          </p:spPr>
        </p:pic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B4041A01-3041-4498-A13D-822726A148CC}"/>
              </a:ext>
            </a:extLst>
          </p:cNvPr>
          <p:cNvSpPr txBox="1"/>
          <p:nvPr/>
        </p:nvSpPr>
        <p:spPr>
          <a:xfrm>
            <a:off x="3437632" y="90129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06A8C759-A3DC-4625-8AB7-708C46670269}"/>
              </a:ext>
            </a:extLst>
          </p:cNvPr>
          <p:cNvSpPr/>
          <p:nvPr/>
        </p:nvSpPr>
        <p:spPr>
          <a:xfrm>
            <a:off x="2399391" y="2057672"/>
            <a:ext cx="2123490" cy="1563472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681BA1E7-84E3-4228-9631-4CDF29F879B3}"/>
              </a:ext>
            </a:extLst>
          </p:cNvPr>
          <p:cNvSpPr/>
          <p:nvPr/>
        </p:nvSpPr>
        <p:spPr>
          <a:xfrm>
            <a:off x="2424097" y="3816880"/>
            <a:ext cx="2123490" cy="1563472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F688768E-4638-4487-9A16-F2E74A51B375}"/>
              </a:ext>
            </a:extLst>
          </p:cNvPr>
          <p:cNvSpPr/>
          <p:nvPr/>
        </p:nvSpPr>
        <p:spPr>
          <a:xfrm>
            <a:off x="5462815" y="2055999"/>
            <a:ext cx="2123490" cy="1563472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20B49C19-AE6A-4521-A8E0-D25796203723}"/>
              </a:ext>
            </a:extLst>
          </p:cNvPr>
          <p:cNvSpPr/>
          <p:nvPr/>
        </p:nvSpPr>
        <p:spPr>
          <a:xfrm>
            <a:off x="5484134" y="3809264"/>
            <a:ext cx="2123490" cy="1563472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526E3F-02B5-40EE-9393-88B385F9C578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30469" t="8164" r="18515" b="43086"/>
          <a:stretch/>
        </p:blipFill>
        <p:spPr>
          <a:xfrm>
            <a:off x="1798007" y="1819245"/>
            <a:ext cx="5651667" cy="3600451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5456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0.21545 -0.1527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4" y="-7639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21545 -0.1527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4" y="-7639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33333E-6 L 0.21493 -0.1527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7" y="-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15208 0.0303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4" y="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0.54028 0.025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127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33333E-6 L 0.54167 0.025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3" y="1273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42969 -0.0460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76" y="-2315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33333E-6 L 0.4302 -0.0460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10" y="-2315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43056 -0.0460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-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40741E-7 L 0.37482 0.0125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33" y="625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0.43056 -0.06273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-3148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43177 -0.05903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80" y="-2963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96296E-6 L 0.43056 -0.05903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0.26511 0.28658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1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53889 0.12292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44" y="6134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40741E-7 L 0.54028 0.12407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6204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0.54046 0.12199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6088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0.53889 0.12546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44" y="6273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96296E-6 L 0.53854 0.12546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27" y="6273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96296E-6 L 0.54046 0.1243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2222E-6 L 0.42986 0.11389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93" y="5694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0.37553 0.04629 " pathEditMode="relative" rAng="0" ptsTypes="AA">
                                      <p:cBhvr>
                                        <p:cTn id="21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67" y="2315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0.37534 0.04236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67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6" grpId="0" animBg="1"/>
      <p:bldP spid="69" grpId="0"/>
      <p:bldP spid="70" grpId="0" animBg="1"/>
      <p:bldP spid="72" grpId="0" animBg="1"/>
      <p:bldP spid="73" grpId="0" animBg="1"/>
      <p:bldP spid="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DB0C70-EFB8-4785-8DA9-62B4A008D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239" y="2218581"/>
            <a:ext cx="1327927" cy="10897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0CA83E5-47E2-46BD-9119-23B378F54924}"/>
              </a:ext>
            </a:extLst>
          </p:cNvPr>
          <p:cNvSpPr txBox="1"/>
          <p:nvPr/>
        </p:nvSpPr>
        <p:spPr>
          <a:xfrm>
            <a:off x="2107659" y="745788"/>
            <a:ext cx="5890026" cy="3553838"/>
          </a:xfrm>
          <a:prstGeom prst="wedgeRoundRectCallout">
            <a:avLst>
              <a:gd name="adj1" fmla="val -56617"/>
              <a:gd name="adj2" fmla="val 15238"/>
              <a:gd name="adj3" fmla="val 16667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GB" sz="2400" dirty="0"/>
              <a:t>I’m thinking of a number less than 40</a:t>
            </a:r>
          </a:p>
          <a:p>
            <a:pPr algn="ctr"/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It is divisible by 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When it is divided by 3 there is 1 remainder.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When it is divided by 5 there is a remainder of 4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GB" sz="2400" dirty="0"/>
          </a:p>
          <a:p>
            <a:pPr algn="ctr"/>
            <a:r>
              <a:rPr lang="en-GB" sz="2400" dirty="0"/>
              <a:t>What is my number?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B3F0FE-CCE8-4F58-92A2-84B1AE3F8C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343" y="734541"/>
            <a:ext cx="6316003" cy="3615241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E167D84-48B2-4442-8497-93AF14542EAF}"/>
              </a:ext>
            </a:extLst>
          </p:cNvPr>
          <p:cNvSpPr/>
          <p:nvPr/>
        </p:nvSpPr>
        <p:spPr>
          <a:xfrm>
            <a:off x="2089998" y="1954418"/>
            <a:ext cx="2482002" cy="393191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85205B-7056-4B00-8B12-1CBC5C2E2D96}"/>
              </a:ext>
            </a:extLst>
          </p:cNvPr>
          <p:cNvSpPr txBox="1"/>
          <p:nvPr/>
        </p:nvSpPr>
        <p:spPr>
          <a:xfrm>
            <a:off x="5398458" y="158988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3BFBC1-7C55-4657-AB93-6E6A7419E31F}"/>
                  </a:ext>
                </a:extLst>
              </p:cNvPr>
              <p:cNvSpPr txBox="1"/>
              <p:nvPr/>
            </p:nvSpPr>
            <p:spPr>
              <a:xfrm>
                <a:off x="5765866" y="1589883"/>
                <a:ext cx="7168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3BFBC1-7C55-4657-AB93-6E6A7419E3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866" y="1589883"/>
                <a:ext cx="716863" cy="523220"/>
              </a:xfrm>
              <a:prstGeom prst="rect">
                <a:avLst/>
              </a:prstGeom>
              <a:blipFill>
                <a:blip r:embed="rId7"/>
                <a:stretch>
                  <a:fillRect t="-11628" r="-1538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D0469B-AE02-4E64-BB4E-46AD0934735E}"/>
                  </a:ext>
                </a:extLst>
              </p:cNvPr>
              <p:cNvSpPr txBox="1"/>
              <p:nvPr/>
            </p:nvSpPr>
            <p:spPr>
              <a:xfrm>
                <a:off x="6400978" y="1589883"/>
                <a:ext cx="8803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  9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D0469B-AE02-4E64-BB4E-46AD09347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978" y="1589883"/>
                <a:ext cx="880369" cy="523220"/>
              </a:xfrm>
              <a:prstGeom prst="rect">
                <a:avLst/>
              </a:prstGeom>
              <a:blipFill>
                <a:blip r:embed="rId8"/>
                <a:stretch>
                  <a:fillRect t="-11628" r="-1319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E692227-BCBB-41DE-81BF-788559194E0D}"/>
              </a:ext>
            </a:extLst>
          </p:cNvPr>
          <p:cNvSpPr txBox="1"/>
          <p:nvPr/>
        </p:nvSpPr>
        <p:spPr>
          <a:xfrm>
            <a:off x="5314153" y="198229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F8BFC-A43D-4C6D-8585-4E6A61214A37}"/>
                  </a:ext>
                </a:extLst>
              </p:cNvPr>
              <p:cNvSpPr txBox="1"/>
              <p:nvPr/>
            </p:nvSpPr>
            <p:spPr>
              <a:xfrm>
                <a:off x="5765866" y="1982298"/>
                <a:ext cx="7168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F8BFC-A43D-4C6D-8585-4E6A61214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866" y="1982298"/>
                <a:ext cx="716863" cy="523220"/>
              </a:xfrm>
              <a:prstGeom prst="rect">
                <a:avLst/>
              </a:prstGeom>
              <a:blipFill>
                <a:blip r:embed="rId9"/>
                <a:stretch>
                  <a:fillRect t="-10465" r="-1538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846F269-6D10-4510-9295-7FAD5A9E26F5}"/>
                  </a:ext>
                </a:extLst>
              </p:cNvPr>
              <p:cNvSpPr txBox="1"/>
              <p:nvPr/>
            </p:nvSpPr>
            <p:spPr>
              <a:xfrm>
                <a:off x="6400978" y="1982298"/>
                <a:ext cx="8996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14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846F269-6D10-4510-9295-7FAD5A9E26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978" y="1982298"/>
                <a:ext cx="899605" cy="523220"/>
              </a:xfrm>
              <a:prstGeom prst="rect">
                <a:avLst/>
              </a:prstGeom>
              <a:blipFill>
                <a:blip r:embed="rId10"/>
                <a:stretch>
                  <a:fillRect t="-10465" r="-1148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3CF8BE87-3D1A-47B6-858D-0DC30F334F54}"/>
              </a:ext>
            </a:extLst>
          </p:cNvPr>
          <p:cNvSpPr txBox="1"/>
          <p:nvPr/>
        </p:nvSpPr>
        <p:spPr>
          <a:xfrm>
            <a:off x="6751171" y="237471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43A5CF-B52C-42AC-8A25-9BC6F6C3DD64}"/>
              </a:ext>
            </a:extLst>
          </p:cNvPr>
          <p:cNvSpPr txBox="1"/>
          <p:nvPr/>
        </p:nvSpPr>
        <p:spPr>
          <a:xfrm>
            <a:off x="6752329" y="276712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24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E84175-1A0B-4E56-A98D-AFF04932F2FF}"/>
              </a:ext>
            </a:extLst>
          </p:cNvPr>
          <p:cNvSpPr txBox="1"/>
          <p:nvPr/>
        </p:nvSpPr>
        <p:spPr>
          <a:xfrm>
            <a:off x="6750432" y="315954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29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7F0340-02AA-410D-A04B-CFC99873AB90}"/>
              </a:ext>
            </a:extLst>
          </p:cNvPr>
          <p:cNvSpPr txBox="1"/>
          <p:nvPr/>
        </p:nvSpPr>
        <p:spPr>
          <a:xfrm>
            <a:off x="6748535" y="355195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34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F0CA9F-E30C-422C-B6E4-C759E1D66DE6}"/>
              </a:ext>
            </a:extLst>
          </p:cNvPr>
          <p:cNvSpPr txBox="1"/>
          <p:nvPr/>
        </p:nvSpPr>
        <p:spPr>
          <a:xfrm>
            <a:off x="6746638" y="394437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39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9780EBF-D447-4C3C-B195-0B66FA25226B}"/>
              </a:ext>
            </a:extLst>
          </p:cNvPr>
          <p:cNvSpPr/>
          <p:nvPr/>
        </p:nvSpPr>
        <p:spPr>
          <a:xfrm>
            <a:off x="2089998" y="1367190"/>
            <a:ext cx="2482002" cy="26503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32321B-0A29-4145-8469-5BA5074453C0}"/>
              </a:ext>
            </a:extLst>
          </p:cNvPr>
          <p:cNvCxnSpPr>
            <a:cxnSpLocks/>
          </p:cNvCxnSpPr>
          <p:nvPr/>
        </p:nvCxnSpPr>
        <p:spPr>
          <a:xfrm flipV="1">
            <a:off x="6829585" y="2516805"/>
            <a:ext cx="348245" cy="2369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0B44685-83CF-45CD-BDBF-28CC73C032C1}"/>
              </a:ext>
            </a:extLst>
          </p:cNvPr>
          <p:cNvCxnSpPr>
            <a:cxnSpLocks/>
          </p:cNvCxnSpPr>
          <p:nvPr/>
        </p:nvCxnSpPr>
        <p:spPr>
          <a:xfrm flipV="1">
            <a:off x="6852123" y="1748585"/>
            <a:ext cx="348245" cy="2369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67B0346-E21F-42B9-B6F5-C28D9970974C}"/>
              </a:ext>
            </a:extLst>
          </p:cNvPr>
          <p:cNvCxnSpPr>
            <a:cxnSpLocks/>
          </p:cNvCxnSpPr>
          <p:nvPr/>
        </p:nvCxnSpPr>
        <p:spPr>
          <a:xfrm flipV="1">
            <a:off x="6840892" y="3309472"/>
            <a:ext cx="348245" cy="2369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D6974C9-47B7-4770-8822-0ECB8C464806}"/>
              </a:ext>
            </a:extLst>
          </p:cNvPr>
          <p:cNvCxnSpPr>
            <a:cxnSpLocks/>
          </p:cNvCxnSpPr>
          <p:nvPr/>
        </p:nvCxnSpPr>
        <p:spPr>
          <a:xfrm flipV="1">
            <a:off x="6829584" y="4095138"/>
            <a:ext cx="348245" cy="2369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46AFCE0-4DC7-47FB-9F32-5CD5990903C4}"/>
              </a:ext>
            </a:extLst>
          </p:cNvPr>
          <p:cNvSpPr/>
          <p:nvPr/>
        </p:nvSpPr>
        <p:spPr>
          <a:xfrm>
            <a:off x="2089998" y="1589883"/>
            <a:ext cx="2482002" cy="3645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9FB390-6221-468A-BD82-86E65D6CC403}"/>
              </a:ext>
            </a:extLst>
          </p:cNvPr>
          <p:cNvSpPr txBox="1"/>
          <p:nvPr/>
        </p:nvSpPr>
        <p:spPr>
          <a:xfrm>
            <a:off x="7363678" y="2003247"/>
            <a:ext cx="574195" cy="52322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rgbClr val="7030A0"/>
                </a:solidFill>
              </a:rPr>
              <a:t>r 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6F30F3-1DE2-415F-AADE-06FD97A5F945}"/>
              </a:ext>
            </a:extLst>
          </p:cNvPr>
          <p:cNvSpPr txBox="1"/>
          <p:nvPr/>
        </p:nvSpPr>
        <p:spPr>
          <a:xfrm>
            <a:off x="7363677" y="2776400"/>
            <a:ext cx="574196" cy="52322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2800" dirty="0">
                <a:solidFill>
                  <a:srgbClr val="7030A0"/>
                </a:solidFill>
              </a:rPr>
              <a:t>r 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4B036D4-8D96-486F-83F4-0ADEF8704EA0}"/>
              </a:ext>
            </a:extLst>
          </p:cNvPr>
          <p:cNvSpPr txBox="1"/>
          <p:nvPr/>
        </p:nvSpPr>
        <p:spPr>
          <a:xfrm>
            <a:off x="7363677" y="3549553"/>
            <a:ext cx="574195" cy="52322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rgbClr val="7030A0"/>
                </a:solidFill>
              </a:rPr>
              <a:t>r 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E210D4-E519-4324-BAF2-610E197635AB}"/>
              </a:ext>
            </a:extLst>
          </p:cNvPr>
          <p:cNvSpPr txBox="1"/>
          <p:nvPr/>
        </p:nvSpPr>
        <p:spPr>
          <a:xfrm>
            <a:off x="4193950" y="228055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951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85185E-6 L -0.15938 -0.0962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69" y="-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8" grpId="0" animBg="1"/>
      <p:bldP spid="8" grpId="1" animBg="1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  <p:bldP spid="20" grpId="1" animBg="1"/>
      <p:bldP spid="28" grpId="0" animBg="1"/>
      <p:bldP spid="28" grpId="1" animBg="1"/>
      <p:bldP spid="29" grpId="0" animBg="1"/>
      <p:bldP spid="30" grpId="0" animBg="1"/>
      <p:bldP spid="31" grpId="0" animBg="1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24554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98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part whole models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34988" indent="-514350">
                  <a:buFontTx/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10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15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20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25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30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35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986528"/>
              </a:xfrm>
              <a:prstGeom prst="rect">
                <a:avLst/>
              </a:prstGeom>
              <a:blipFill>
                <a:blip r:embed="rId5"/>
                <a:stretch>
                  <a:fillRect l="-1707" t="-9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C9DF663A-6264-4120-9C6B-994BF880CB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9320" y="1850173"/>
            <a:ext cx="2020528" cy="202271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01E21EA-CEC5-4298-881E-0F3E86CB248C}"/>
              </a:ext>
            </a:extLst>
          </p:cNvPr>
          <p:cNvSpPr txBox="1"/>
          <p:nvPr/>
        </p:nvSpPr>
        <p:spPr>
          <a:xfrm>
            <a:off x="2503656" y="201748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73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0F084D-E009-4FFD-BEA3-7036FF445033}"/>
              </a:ext>
            </a:extLst>
          </p:cNvPr>
          <p:cNvSpPr txBox="1"/>
          <p:nvPr/>
        </p:nvSpPr>
        <p:spPr>
          <a:xfrm>
            <a:off x="3160760" y="31677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035FFC3-4726-4F72-9E7F-E981FAA65D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4844709" y="1811095"/>
            <a:ext cx="2020528" cy="202271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58308CD-A911-437A-9543-F8EC7D36558F}"/>
              </a:ext>
            </a:extLst>
          </p:cNvPr>
          <p:cNvSpPr txBox="1"/>
          <p:nvPr/>
        </p:nvSpPr>
        <p:spPr>
          <a:xfrm>
            <a:off x="5006350" y="254776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73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07A6B79-F184-4666-8599-01BBFBF37A3B}"/>
              </a:ext>
            </a:extLst>
          </p:cNvPr>
          <p:cNvSpPr txBox="1"/>
          <p:nvPr/>
        </p:nvSpPr>
        <p:spPr>
          <a:xfrm>
            <a:off x="6143666" y="314551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98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part whole models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34988" indent="-514350">
                  <a:buFontTx/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10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15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20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25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30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35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986528"/>
              </a:xfrm>
              <a:prstGeom prst="rect">
                <a:avLst/>
              </a:prstGeom>
              <a:blipFill>
                <a:blip r:embed="rId6"/>
                <a:stretch>
                  <a:fillRect l="-1707" t="-9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8B181BE2-5AEE-4239-87E5-DDB65FD2B4B9}"/>
              </a:ext>
            </a:extLst>
          </p:cNvPr>
          <p:cNvSpPr txBox="1"/>
          <p:nvPr/>
        </p:nvSpPr>
        <p:spPr>
          <a:xfrm>
            <a:off x="2640835" y="334776"/>
            <a:ext cx="22333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4 remainder 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E6CB879-454D-4948-A26F-F018700D0187}"/>
              </a:ext>
            </a:extLst>
          </p:cNvPr>
          <p:cNvSpPr txBox="1"/>
          <p:nvPr/>
        </p:nvSpPr>
        <p:spPr>
          <a:xfrm>
            <a:off x="2548502" y="416768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829343E-05C8-407D-8FBE-0F7AB231D82A}"/>
              </a:ext>
            </a:extLst>
          </p:cNvPr>
          <p:cNvSpPr txBox="1"/>
          <p:nvPr/>
        </p:nvSpPr>
        <p:spPr>
          <a:xfrm>
            <a:off x="5335808" y="417800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615CBC-097E-4E63-B3C1-D684239ED7F9}"/>
              </a:ext>
            </a:extLst>
          </p:cNvPr>
          <p:cNvSpPr txBox="1"/>
          <p:nvPr/>
        </p:nvSpPr>
        <p:spPr>
          <a:xfrm>
            <a:off x="2640834" y="4597247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882E904-F4E9-47AC-BD50-CD0FE88B1C93}"/>
              </a:ext>
            </a:extLst>
          </p:cNvPr>
          <p:cNvSpPr txBox="1"/>
          <p:nvPr/>
        </p:nvSpPr>
        <p:spPr>
          <a:xfrm>
            <a:off x="5357925" y="459987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B8B85CC-8C64-4F71-8732-44F2A6665306}"/>
              </a:ext>
            </a:extLst>
          </p:cNvPr>
          <p:cNvSpPr txBox="1"/>
          <p:nvPr/>
        </p:nvSpPr>
        <p:spPr>
          <a:xfrm>
            <a:off x="2640835" y="502680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C920A6C-1193-4047-8FC1-38E2B49AE2DF}"/>
              </a:ext>
            </a:extLst>
          </p:cNvPr>
          <p:cNvSpPr txBox="1"/>
          <p:nvPr/>
        </p:nvSpPr>
        <p:spPr>
          <a:xfrm>
            <a:off x="5345714" y="501549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F268BF-0CBD-4D31-BB96-920EA81BC463}"/>
              </a:ext>
            </a:extLst>
          </p:cNvPr>
          <p:cNvSpPr txBox="1"/>
          <p:nvPr/>
        </p:nvSpPr>
        <p:spPr>
          <a:xfrm>
            <a:off x="2640835" y="545636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39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62AB27C1-50E2-4DF3-8946-F3CF435D01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9320" y="1850173"/>
            <a:ext cx="2020528" cy="202271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68DB32FF-C91C-42CE-996F-2AED4FE91A35}"/>
              </a:ext>
            </a:extLst>
          </p:cNvPr>
          <p:cNvSpPr txBox="1"/>
          <p:nvPr/>
        </p:nvSpPr>
        <p:spPr>
          <a:xfrm>
            <a:off x="2503656" y="201748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73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3BD3C85-BF3F-451E-A231-8A8D03C9613F}"/>
              </a:ext>
            </a:extLst>
          </p:cNvPr>
          <p:cNvSpPr txBox="1"/>
          <p:nvPr/>
        </p:nvSpPr>
        <p:spPr>
          <a:xfrm>
            <a:off x="3160760" y="31677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DF52B429-55DC-4CD7-B246-6802144031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4844709" y="1811095"/>
            <a:ext cx="2020528" cy="2022710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1E3B7D08-6740-44C7-929A-FC109FA9FA1E}"/>
              </a:ext>
            </a:extLst>
          </p:cNvPr>
          <p:cNvSpPr txBox="1"/>
          <p:nvPr/>
        </p:nvSpPr>
        <p:spPr>
          <a:xfrm>
            <a:off x="5006350" y="254776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73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86E11CD-0227-4279-9544-CA7B116FB695}"/>
              </a:ext>
            </a:extLst>
          </p:cNvPr>
          <p:cNvSpPr txBox="1"/>
          <p:nvPr/>
        </p:nvSpPr>
        <p:spPr>
          <a:xfrm>
            <a:off x="6143666" y="314551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60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F1EA874-5456-42B4-9588-0576CC423CBB}"/>
              </a:ext>
            </a:extLst>
          </p:cNvPr>
          <p:cNvSpPr txBox="1"/>
          <p:nvPr/>
        </p:nvSpPr>
        <p:spPr>
          <a:xfrm>
            <a:off x="1944358" y="316739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70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EBFC5C5-D6A0-471C-ACD9-4E68979C389B}"/>
              </a:ext>
            </a:extLst>
          </p:cNvPr>
          <p:cNvSpPr txBox="1"/>
          <p:nvPr/>
        </p:nvSpPr>
        <p:spPr>
          <a:xfrm>
            <a:off x="6143665" y="195563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0927906-362B-48D5-B1FF-08D92EBE8C38}"/>
              </a:ext>
            </a:extLst>
          </p:cNvPr>
          <p:cNvSpPr/>
          <p:nvPr/>
        </p:nvSpPr>
        <p:spPr>
          <a:xfrm>
            <a:off x="5506630" y="492133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E13B718-8CDC-4FD3-9D7C-099A6CCB7915}"/>
              </a:ext>
            </a:extLst>
          </p:cNvPr>
          <p:cNvSpPr/>
          <p:nvPr/>
        </p:nvSpPr>
        <p:spPr>
          <a:xfrm>
            <a:off x="5750519" y="492133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9AFF885F-03E4-452E-B710-33D3744D3A20}"/>
              </a:ext>
            </a:extLst>
          </p:cNvPr>
          <p:cNvSpPr/>
          <p:nvPr/>
        </p:nvSpPr>
        <p:spPr>
          <a:xfrm>
            <a:off x="5994408" y="492133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8D9541A-93D4-42F3-992E-CB163146B5CB}"/>
              </a:ext>
            </a:extLst>
          </p:cNvPr>
          <p:cNvSpPr/>
          <p:nvPr/>
        </p:nvSpPr>
        <p:spPr>
          <a:xfrm>
            <a:off x="5429250" y="407195"/>
            <a:ext cx="857250" cy="379406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8E53533-66EE-4F04-8D01-B87D85204AC8}"/>
              </a:ext>
            </a:extLst>
          </p:cNvPr>
          <p:cNvSpPr/>
          <p:nvPr/>
        </p:nvSpPr>
        <p:spPr>
          <a:xfrm>
            <a:off x="5506630" y="929023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D6A47DB-4B8E-4D2F-9333-F0B89187A100}"/>
              </a:ext>
            </a:extLst>
          </p:cNvPr>
          <p:cNvSpPr/>
          <p:nvPr/>
        </p:nvSpPr>
        <p:spPr>
          <a:xfrm>
            <a:off x="5750519" y="929023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26120ED-4A0A-4DFE-923F-1CE1E385E52B}"/>
              </a:ext>
            </a:extLst>
          </p:cNvPr>
          <p:cNvSpPr/>
          <p:nvPr/>
        </p:nvSpPr>
        <p:spPr>
          <a:xfrm>
            <a:off x="5994408" y="929023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4884C967-F63C-4F8B-B4CE-80280FF42007}"/>
              </a:ext>
            </a:extLst>
          </p:cNvPr>
          <p:cNvSpPr/>
          <p:nvPr/>
        </p:nvSpPr>
        <p:spPr>
          <a:xfrm>
            <a:off x="5429250" y="844085"/>
            <a:ext cx="857250" cy="379406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3AA5A09-3718-428C-A971-A7309D2BAE89}"/>
              </a:ext>
            </a:extLst>
          </p:cNvPr>
          <p:cNvSpPr/>
          <p:nvPr/>
        </p:nvSpPr>
        <p:spPr>
          <a:xfrm>
            <a:off x="6441260" y="494515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6D56E367-55B6-4928-8213-EF557AF8DA5E}"/>
              </a:ext>
            </a:extLst>
          </p:cNvPr>
          <p:cNvSpPr/>
          <p:nvPr/>
        </p:nvSpPr>
        <p:spPr>
          <a:xfrm>
            <a:off x="6685149" y="494515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89B1F08-CB42-4591-83BB-FEFD9D776E2A}"/>
              </a:ext>
            </a:extLst>
          </p:cNvPr>
          <p:cNvSpPr/>
          <p:nvPr/>
        </p:nvSpPr>
        <p:spPr>
          <a:xfrm>
            <a:off x="6929038" y="494515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5132A740-BDBA-49B6-9F97-DD4831A853EC}"/>
              </a:ext>
            </a:extLst>
          </p:cNvPr>
          <p:cNvSpPr/>
          <p:nvPr/>
        </p:nvSpPr>
        <p:spPr>
          <a:xfrm>
            <a:off x="6363880" y="409577"/>
            <a:ext cx="857250" cy="379406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D2597B2-2AE7-4D11-811F-7F3DB993886C}"/>
              </a:ext>
            </a:extLst>
          </p:cNvPr>
          <p:cNvSpPr/>
          <p:nvPr/>
        </p:nvSpPr>
        <p:spPr>
          <a:xfrm>
            <a:off x="6436888" y="937976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691458B-1298-45E3-9F69-947E7A29BC94}"/>
              </a:ext>
            </a:extLst>
          </p:cNvPr>
          <p:cNvSpPr/>
          <p:nvPr/>
        </p:nvSpPr>
        <p:spPr>
          <a:xfrm>
            <a:off x="6680777" y="937976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970F607-7166-41C5-8DB0-9A3B478F732D}"/>
              </a:ext>
            </a:extLst>
          </p:cNvPr>
          <p:cNvSpPr/>
          <p:nvPr/>
        </p:nvSpPr>
        <p:spPr>
          <a:xfrm>
            <a:off x="6924666" y="937976"/>
            <a:ext cx="208505" cy="20850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EE31F972-D50C-4840-BC8D-10054B75A788}"/>
              </a:ext>
            </a:extLst>
          </p:cNvPr>
          <p:cNvSpPr/>
          <p:nvPr/>
        </p:nvSpPr>
        <p:spPr>
          <a:xfrm>
            <a:off x="6359508" y="853038"/>
            <a:ext cx="857250" cy="379406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97E949A6-982F-409F-BBFD-3A70A7D91A51}"/>
              </a:ext>
            </a:extLst>
          </p:cNvPr>
          <p:cNvSpPr/>
          <p:nvPr/>
        </p:nvSpPr>
        <p:spPr>
          <a:xfrm>
            <a:off x="7344448" y="496111"/>
            <a:ext cx="208505" cy="20850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318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37" grpId="0"/>
      <p:bldP spid="40" grpId="0"/>
      <p:bldP spid="41" grpId="0"/>
      <p:bldP spid="42" grpId="0"/>
      <p:bldP spid="49" grpId="0"/>
      <p:bldP spid="50" grpId="0"/>
      <p:bldP spid="4" grpId="0" animBg="1"/>
      <p:bldP spid="51" grpId="0" animBg="1"/>
      <p:bldP spid="52" grpId="0" animBg="1"/>
      <p:bldP spid="5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72" grpId="0" animBg="1"/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7E85495-709E-4EEE-8CBA-E3DC09B64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696131"/>
              </p:ext>
            </p:extLst>
          </p:nvPr>
        </p:nvGraphicFramePr>
        <p:xfrm>
          <a:off x="758735" y="2196763"/>
          <a:ext cx="4104000" cy="3657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487837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1069388" y="480034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87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2919AC-58A1-43AB-BF2A-1C72B6F1AC76}"/>
              </a:ext>
            </a:extLst>
          </p:cNvPr>
          <p:cNvSpPr txBox="1"/>
          <p:nvPr/>
        </p:nvSpPr>
        <p:spPr>
          <a:xfrm>
            <a:off x="2502346" y="48003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CD317E-4DBB-448B-8D3E-A2A5C500A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95" y="1520105"/>
            <a:ext cx="594385" cy="5797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456CD3-64EC-49B8-AE0D-068B7FE48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195" y="1003254"/>
            <a:ext cx="594385" cy="57974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8925033-1504-41D7-8C83-06C7B7062B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4791" y="1003254"/>
            <a:ext cx="594385" cy="5797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CB473A4-CB7F-48BC-9D9E-FE3440F9A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7387" y="1003254"/>
            <a:ext cx="594385" cy="5797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D7D4911-2CF3-4852-B8A3-CA50345CB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9983" y="1003254"/>
            <a:ext cx="594385" cy="5797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0B47A26-7300-46E6-82A8-C340FE3937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2579" y="1003254"/>
            <a:ext cx="594385" cy="5797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BD310A3-5AA2-4ACD-99A3-33BD1CF451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5175" y="1003254"/>
            <a:ext cx="594385" cy="57974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DAE0BC9-2AD4-4595-A816-DEE33C187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7771" y="1003254"/>
            <a:ext cx="594385" cy="5797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0672AD4-4A8A-4C1E-8BCD-E01759F78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791" y="1520104"/>
            <a:ext cx="594385" cy="57974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93A4B15-3BFC-4935-A4B9-8F81D7840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387" y="1520103"/>
            <a:ext cx="594385" cy="57974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F93ABCC1-CA80-4260-B5C8-0F1DEED0AB74}"/>
              </a:ext>
            </a:extLst>
          </p:cNvPr>
          <p:cNvSpPr txBox="1"/>
          <p:nvPr/>
        </p:nvSpPr>
        <p:spPr>
          <a:xfrm>
            <a:off x="2961890" y="476846"/>
            <a:ext cx="203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remainder 3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AABBF23-C053-448A-8BB6-C329A3E67C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0367" y="1003254"/>
            <a:ext cx="594385" cy="5797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4A29E76-1B32-4C00-B2D4-4B748A3D60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983" y="1520105"/>
            <a:ext cx="594385" cy="57974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F42CB21-3921-4C18-886E-1FAD91BE3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2579" y="1520104"/>
            <a:ext cx="594385" cy="57974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5D8A968-FF95-42B4-8F59-9E6BD0E79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5175" y="1520103"/>
            <a:ext cx="594385" cy="57974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A43A075-B1B4-48DA-9923-32EAC4A75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7771" y="1520101"/>
            <a:ext cx="594385" cy="57974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62D24DF-555D-42B2-96F3-0FADC07177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0043" y="1000066"/>
            <a:ext cx="2020528" cy="202271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9CF283B-983E-47E9-9FFB-21BF11A75CD5}"/>
              </a:ext>
            </a:extLst>
          </p:cNvPr>
          <p:cNvSpPr txBox="1"/>
          <p:nvPr/>
        </p:nvSpPr>
        <p:spPr>
          <a:xfrm>
            <a:off x="6534379" y="116737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87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81F374-7AFB-4F0F-930C-0C0C21F074B3}"/>
              </a:ext>
            </a:extLst>
          </p:cNvPr>
          <p:cNvSpPr txBox="1"/>
          <p:nvPr/>
        </p:nvSpPr>
        <p:spPr>
          <a:xfrm>
            <a:off x="5960780" y="23175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80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DED30C2-376C-4E76-9CDE-AD3A2006DE18}"/>
              </a:ext>
            </a:extLst>
          </p:cNvPr>
          <p:cNvSpPr txBox="1"/>
          <p:nvPr/>
        </p:nvSpPr>
        <p:spPr>
          <a:xfrm>
            <a:off x="7191483" y="231759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7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49BA83F-516B-4A59-B9F6-2952BB36EA0D}"/>
              </a:ext>
            </a:extLst>
          </p:cNvPr>
          <p:cNvCxnSpPr/>
          <p:nvPr/>
        </p:nvCxnSpPr>
        <p:spPr>
          <a:xfrm>
            <a:off x="6235855" y="3016914"/>
            <a:ext cx="0" cy="576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10F49DD-1F17-4A1F-A9DF-C7B3BACAF52E}"/>
              </a:ext>
            </a:extLst>
          </p:cNvPr>
          <p:cNvCxnSpPr/>
          <p:nvPr/>
        </p:nvCxnSpPr>
        <p:spPr>
          <a:xfrm>
            <a:off x="7374365" y="3011051"/>
            <a:ext cx="0" cy="576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8F5F3C4-3B39-45E1-B650-A9A0842B59D6}"/>
                  </a:ext>
                </a:extLst>
              </p:cNvPr>
              <p:cNvSpPr txBox="1"/>
              <p:nvPr/>
            </p:nvSpPr>
            <p:spPr>
              <a:xfrm>
                <a:off x="6152499" y="2993219"/>
                <a:ext cx="7168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8F5F3C4-3B39-45E1-B650-A9A0842B59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499" y="2993219"/>
                <a:ext cx="716863" cy="523220"/>
              </a:xfrm>
              <a:prstGeom prst="rect">
                <a:avLst/>
              </a:prstGeom>
              <a:blipFill>
                <a:blip r:embed="rId8"/>
                <a:stretch>
                  <a:fillRect t="-10465" r="-1610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B391A56-7BD8-41C6-84FA-057EDBF71DBF}"/>
                  </a:ext>
                </a:extLst>
              </p:cNvPr>
              <p:cNvSpPr txBox="1"/>
              <p:nvPr/>
            </p:nvSpPr>
            <p:spPr>
              <a:xfrm>
                <a:off x="7308739" y="2993219"/>
                <a:ext cx="7168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B391A56-7BD8-41C6-84FA-057EDBF71D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739" y="2993219"/>
                <a:ext cx="716863" cy="523220"/>
              </a:xfrm>
              <a:prstGeom prst="rect">
                <a:avLst/>
              </a:prstGeom>
              <a:blipFill>
                <a:blip r:embed="rId9"/>
                <a:stretch>
                  <a:fillRect t="-10465" r="-1525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F3E57F07-FBDB-43FF-8B91-55E46C569BFC}"/>
              </a:ext>
            </a:extLst>
          </p:cNvPr>
          <p:cNvSpPr txBox="1"/>
          <p:nvPr/>
        </p:nvSpPr>
        <p:spPr>
          <a:xfrm>
            <a:off x="5960779" y="358726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20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43217BE-773D-4815-ACDB-6361DCCC746B}"/>
              </a:ext>
            </a:extLst>
          </p:cNvPr>
          <p:cNvSpPr txBox="1"/>
          <p:nvPr/>
        </p:nvSpPr>
        <p:spPr>
          <a:xfrm>
            <a:off x="6955019" y="3587260"/>
            <a:ext cx="838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1 r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22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07407E-6 L 0.04028 0.27129 " pathEditMode="relative" rAng="0" ptsTypes="AA">
                                      <p:cBhvr>
                                        <p:cTn id="7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1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"/>
                            </p:stCondLst>
                            <p:childTnLst>
                              <p:par>
                                <p:cTn id="7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1546 0.3824 " pathEditMode="relative" rAng="0" ptsTypes="AA">
                                      <p:cBhvr>
                                        <p:cTn id="7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1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-0.07049 0.49699 " pathEditMode="relative" rAng="0" ptsTypes="AA">
                                      <p:cBhvr>
                                        <p:cTn id="7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4" y="2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250"/>
                            </p:stCondLst>
                            <p:childTnLst>
                              <p:par>
                                <p:cTn id="8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-0.12604 0.61319 " pathEditMode="relative" rAng="0" ptsTypes="AA">
                                      <p:cBhvr>
                                        <p:cTn id="8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-0.1099 0.26967 " pathEditMode="relative" rAng="0" ptsTypes="AA">
                                      <p:cBhvr>
                                        <p:cTn id="8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13472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-0.16476 0.3824 " pathEditMode="relative" rAng="0" ptsTypes="AA">
                                      <p:cBhvr>
                                        <p:cTn id="8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1912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07407E-6 L -0.21979 0.49791 " pathEditMode="relative" rAng="0" ptsTypes="AA">
                                      <p:cBhvr>
                                        <p:cTn id="8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90" y="24884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-0.27483 0.61157 " pathEditMode="relative" rAng="0" ptsTypes="AA">
                                      <p:cBhvr>
                                        <p:cTn id="9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3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0.25885 0.1993 " pathEditMode="relative" rAng="0" ptsTypes="AA">
                                      <p:cBhvr>
                                        <p:cTn id="9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34" y="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"/>
                            </p:stCondLst>
                            <p:childTnLst>
                              <p:par>
                                <p:cTn id="9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0.20573 0.30972 " pathEditMode="relative" rAng="0" ptsTypes="AA">
                                      <p:cBhvr>
                                        <p:cTn id="9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78" y="1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15122 0.42083 " pathEditMode="relative" rAng="0" ptsTypes="AA">
                                      <p:cBhvr>
                                        <p:cTn id="101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2" y="2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50"/>
                            </p:stCondLst>
                            <p:childTnLst>
                              <p:par>
                                <p:cTn id="10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09705 0.53333 " pathEditMode="relative" rAng="0" ptsTypes="AA">
                                      <p:cBhvr>
                                        <p:cTn id="104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2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48" grpId="0"/>
      <p:bldP spid="48" grpId="1"/>
      <p:bldP spid="33" grpId="0"/>
      <p:bldP spid="38" grpId="0"/>
      <p:bldP spid="49" grpId="0"/>
      <p:bldP spid="51" grpId="0"/>
      <p:bldP spid="52" grpId="0"/>
      <p:bldP spid="53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7E85495-709E-4EEE-8CBA-E3DC09B64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10365"/>
              </p:ext>
            </p:extLst>
          </p:nvPr>
        </p:nvGraphicFramePr>
        <p:xfrm>
          <a:off x="758735" y="2196763"/>
          <a:ext cx="4104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1069388" y="480034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73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2919AC-58A1-43AB-BF2A-1C72B6F1AC76}"/>
              </a:ext>
            </a:extLst>
          </p:cNvPr>
          <p:cNvSpPr txBox="1"/>
          <p:nvPr/>
        </p:nvSpPr>
        <p:spPr>
          <a:xfrm>
            <a:off x="2502346" y="48003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CD317E-4DBB-448B-8D3E-A2A5C500A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95" y="1520105"/>
            <a:ext cx="594385" cy="5797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456CD3-64EC-49B8-AE0D-068B7FE48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195" y="1003254"/>
            <a:ext cx="594385" cy="57974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8925033-1504-41D7-8C83-06C7B7062B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4791" y="1003254"/>
            <a:ext cx="594385" cy="5797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CB473A4-CB7F-48BC-9D9E-FE3440F9A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7387" y="1003254"/>
            <a:ext cx="594385" cy="5797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D7D4911-2CF3-4852-B8A3-CA50345CB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9983" y="1003254"/>
            <a:ext cx="594385" cy="5797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0B47A26-7300-46E6-82A8-C340FE3937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2579" y="1003254"/>
            <a:ext cx="594385" cy="5797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BD310A3-5AA2-4ACD-99A3-33BD1CF451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5175" y="1003254"/>
            <a:ext cx="594385" cy="57974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DAE0BC9-2AD4-4595-A816-DEE33C187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5913" y="1003254"/>
            <a:ext cx="594385" cy="5797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0672AD4-4A8A-4C1E-8BCD-E01759F78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791" y="1520104"/>
            <a:ext cx="594385" cy="57974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93A4B15-3BFC-4935-A4B9-8F81D7840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387" y="1520103"/>
            <a:ext cx="594385" cy="57974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F93ABCC1-CA80-4260-B5C8-0F1DEED0AB74}"/>
              </a:ext>
            </a:extLst>
          </p:cNvPr>
          <p:cNvSpPr txBox="1"/>
          <p:nvPr/>
        </p:nvSpPr>
        <p:spPr>
          <a:xfrm>
            <a:off x="2961890" y="476846"/>
            <a:ext cx="203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remainder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2D24DF-555D-42B2-96F3-0FADC07177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0043" y="1000066"/>
            <a:ext cx="2020528" cy="202271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9CF283B-983E-47E9-9FFB-21BF11A75CD5}"/>
              </a:ext>
            </a:extLst>
          </p:cNvPr>
          <p:cNvSpPr txBox="1"/>
          <p:nvPr/>
        </p:nvSpPr>
        <p:spPr>
          <a:xfrm>
            <a:off x="6534379" y="116737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73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81F374-7AFB-4F0F-930C-0C0C21F074B3}"/>
              </a:ext>
            </a:extLst>
          </p:cNvPr>
          <p:cNvSpPr txBox="1"/>
          <p:nvPr/>
        </p:nvSpPr>
        <p:spPr>
          <a:xfrm>
            <a:off x="5960780" y="23175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60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DED30C2-376C-4E76-9CDE-AD3A2006DE18}"/>
              </a:ext>
            </a:extLst>
          </p:cNvPr>
          <p:cNvSpPr txBox="1"/>
          <p:nvPr/>
        </p:nvSpPr>
        <p:spPr>
          <a:xfrm>
            <a:off x="7100112" y="23175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13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49BA83F-516B-4A59-B9F6-2952BB36EA0D}"/>
              </a:ext>
            </a:extLst>
          </p:cNvPr>
          <p:cNvCxnSpPr/>
          <p:nvPr/>
        </p:nvCxnSpPr>
        <p:spPr>
          <a:xfrm>
            <a:off x="6235855" y="3016914"/>
            <a:ext cx="0" cy="576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10F49DD-1F17-4A1F-A9DF-C7B3BACAF52E}"/>
              </a:ext>
            </a:extLst>
          </p:cNvPr>
          <p:cNvCxnSpPr/>
          <p:nvPr/>
        </p:nvCxnSpPr>
        <p:spPr>
          <a:xfrm>
            <a:off x="7374365" y="3011051"/>
            <a:ext cx="0" cy="5762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8F5F3C4-3B39-45E1-B650-A9A0842B59D6}"/>
                  </a:ext>
                </a:extLst>
              </p:cNvPr>
              <p:cNvSpPr txBox="1"/>
              <p:nvPr/>
            </p:nvSpPr>
            <p:spPr>
              <a:xfrm>
                <a:off x="6152499" y="2993219"/>
                <a:ext cx="7168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8F5F3C4-3B39-45E1-B650-A9A0842B59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499" y="2993219"/>
                <a:ext cx="716863" cy="523220"/>
              </a:xfrm>
              <a:prstGeom prst="rect">
                <a:avLst/>
              </a:prstGeom>
              <a:blipFill>
                <a:blip r:embed="rId8"/>
                <a:stretch>
                  <a:fillRect t="-10465" r="-1610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B391A56-7BD8-41C6-84FA-057EDBF71DBF}"/>
                  </a:ext>
                </a:extLst>
              </p:cNvPr>
              <p:cNvSpPr txBox="1"/>
              <p:nvPr/>
            </p:nvSpPr>
            <p:spPr>
              <a:xfrm>
                <a:off x="7308739" y="2993219"/>
                <a:ext cx="7168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B391A56-7BD8-41C6-84FA-057EDBF71D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739" y="2993219"/>
                <a:ext cx="716863" cy="523220"/>
              </a:xfrm>
              <a:prstGeom prst="rect">
                <a:avLst/>
              </a:prstGeom>
              <a:blipFill>
                <a:blip r:embed="rId9"/>
                <a:stretch>
                  <a:fillRect t="-10465" r="-1525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F3E57F07-FBDB-43FF-8B91-55E46C569BFC}"/>
              </a:ext>
            </a:extLst>
          </p:cNvPr>
          <p:cNvSpPr txBox="1"/>
          <p:nvPr/>
        </p:nvSpPr>
        <p:spPr>
          <a:xfrm>
            <a:off x="5960779" y="358726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20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43217BE-773D-4815-ACDB-6361DCCC746B}"/>
              </a:ext>
            </a:extLst>
          </p:cNvPr>
          <p:cNvSpPr txBox="1"/>
          <p:nvPr/>
        </p:nvSpPr>
        <p:spPr>
          <a:xfrm>
            <a:off x="6955019" y="3587260"/>
            <a:ext cx="838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4 r 1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51CD7B5-8BDD-4880-A84C-C249628C29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13597" y="460099"/>
            <a:ext cx="747045" cy="74704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EC03D030-4AF0-4C55-8848-702CDAEB940D}"/>
              </a:ext>
            </a:extLst>
          </p:cNvPr>
          <p:cNvSpPr txBox="1"/>
          <p:nvPr/>
        </p:nvSpPr>
        <p:spPr>
          <a:xfrm>
            <a:off x="5616441" y="60278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A991BEC7-57E5-48DC-935B-EA999FD41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95" y="1006438"/>
            <a:ext cx="594385" cy="57974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B98867A-1E41-4DCD-84E9-23F1508049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791" y="1006437"/>
            <a:ext cx="594385" cy="57974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A5D7DB8-4E62-40ED-821B-F2677247AC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387" y="1006436"/>
            <a:ext cx="594385" cy="57974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ADD0DA5-EC39-4551-A86E-B0B74146DF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983" y="1006440"/>
            <a:ext cx="594385" cy="57974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8881794-DF14-42CB-8E32-DA11E24ECE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2579" y="1006439"/>
            <a:ext cx="594385" cy="57974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79DFF84F-7986-4575-9737-1FBADD7DD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5175" y="1006438"/>
            <a:ext cx="594385" cy="57974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E682EED-6068-42C5-986D-249B38462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7771" y="1006442"/>
            <a:ext cx="594385" cy="57974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4EC5EB1E-A285-4F00-BAB8-A93B29E3A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367" y="1006441"/>
            <a:ext cx="594385" cy="57974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52A17D6-8C47-4538-AC8D-76029D81A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963" y="1006440"/>
            <a:ext cx="594385" cy="57974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F214D20-C8DF-4C66-8807-6464487D0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4603" y="1006442"/>
            <a:ext cx="594385" cy="5797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5164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07407E-6 L 0.04028 0.27129 " pathEditMode="relative" rAng="0" ptsTypes="AA">
                                      <p:cBhvr>
                                        <p:cTn id="6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1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"/>
                            </p:stCondLst>
                            <p:childTnLst>
                              <p:par>
                                <p:cTn id="7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1546 0.3824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1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-0.07049 0.49699 " pathEditMode="relative" rAng="0" ptsTypes="AA">
                                      <p:cBhvr>
                                        <p:cTn id="7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4" y="2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-0.05486 0.27338 " pathEditMode="relative" rAng="0" ptsTypes="AA">
                                      <p:cBhvr>
                                        <p:cTn id="7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13657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-0.1099 0.38078 " pathEditMode="relative" rAng="0" ptsTypes="AA">
                                      <p:cBhvr>
                                        <p:cTn id="80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1902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-0.16476 0.4956 " pathEditMode="relative" rAng="0" ptsTypes="AA">
                                      <p:cBhvr>
                                        <p:cTn id="8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2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11146 0.19051 " pathEditMode="relative" rAng="0" ptsTypes="AA">
                                      <p:cBhvr>
                                        <p:cTn id="13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73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50"/>
                            </p:stCondLst>
                            <p:childTnLst>
                              <p:par>
                                <p:cTn id="1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0.16546 0.30787 " pathEditMode="relative" rAng="0" ptsTypes="AA">
                                      <p:cBhvr>
                                        <p:cTn id="13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4" y="1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0.22101 0.42153 " pathEditMode="relative" rAng="0" ptsTypes="AA">
                                      <p:cBhvr>
                                        <p:cTn id="1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42" y="2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250"/>
                            </p:stCondLst>
                            <p:childTnLst>
                              <p:par>
                                <p:cTn id="14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-0.21667 0.26551 " pathEditMode="relative" rAng="0" ptsTypes="AA">
                                      <p:cBhvr>
                                        <p:cTn id="142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1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16181 0.38356 " pathEditMode="relative" rAng="0" ptsTypes="AA">
                                      <p:cBhvr>
                                        <p:cTn id="145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90" y="1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750"/>
                            </p:stCondLst>
                            <p:childTnLst>
                              <p:par>
                                <p:cTn id="14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-0.10695 0.49514 " pathEditMode="relative" rAng="0" ptsTypes="AA">
                                      <p:cBhvr>
                                        <p:cTn id="148" dur="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2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250"/>
                            </p:stCondLst>
                            <p:childTnLst>
                              <p:par>
                                <p:cTn id="1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0.00295 0.26551 " pathEditMode="relative" rAng="0" ptsTypes="AA">
                                      <p:cBhvr>
                                        <p:cTn id="15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1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500"/>
                            </p:stCondLst>
                            <p:childTnLst>
                              <p:par>
                                <p:cTn id="15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5798 0.38426 " pathEditMode="relative" rAng="0" ptsTypes="AA">
                                      <p:cBhvr>
                                        <p:cTn id="15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9" y="19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750"/>
                            </p:stCondLst>
                            <p:childTnLst>
                              <p:par>
                                <p:cTn id="15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0.11128 0.49467 " pathEditMode="relative" rAng="0" ptsTypes="AA">
                                      <p:cBhvr>
                                        <p:cTn id="1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2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"/>
                            </p:stCondLst>
                            <p:childTnLst>
                              <p:par>
                                <p:cTn id="15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22101 0.26551 " pathEditMode="relative" rAng="0" ptsTypes="AA">
                                      <p:cBhvr>
                                        <p:cTn id="16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42" y="1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250"/>
                            </p:stCondLst>
                            <p:childTnLst>
                              <p:par>
                                <p:cTn id="16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27656 0.38495 " pathEditMode="relative" rAng="0" ptsTypes="AA">
                                      <p:cBhvr>
                                        <p:cTn id="163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19" y="1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500"/>
                            </p:stCondLst>
                            <p:childTnLst>
                              <p:par>
                                <p:cTn id="16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0.33108 0.4963 " pathEditMode="relative" rAng="0" ptsTypes="AA">
                                      <p:cBhvr>
                                        <p:cTn id="166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2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5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2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48" grpId="0"/>
      <p:bldP spid="48" grpId="1"/>
      <p:bldP spid="33" grpId="0"/>
      <p:bldP spid="38" grpId="0"/>
      <p:bldP spid="49" grpId="0"/>
      <p:bldP spid="51" grpId="0"/>
      <p:bldP spid="52" grpId="0"/>
      <p:bldP spid="53" grpId="0"/>
      <p:bldP spid="54" grpId="0"/>
      <p:bldP spid="32" grpId="0"/>
      <p:bldP spid="3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E74991F-3DED-45D6-B1B7-8DB98A9B2800}"/>
                  </a:ext>
                </a:extLst>
              </p:cNvPr>
              <p:cNvSpPr txBox="1"/>
              <p:nvPr/>
            </p:nvSpPr>
            <p:spPr>
              <a:xfrm>
                <a:off x="1313117" y="1335049"/>
                <a:ext cx="2432076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72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73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24 r 1</a:t>
                </a:r>
              </a:p>
              <a:p>
                <a:r>
                  <a:rPr lang="en-GB" sz="2800" dirty="0"/>
                  <a:t>74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75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76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E74991F-3DED-45D6-B1B7-8DB98A9B2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117" y="1335049"/>
                <a:ext cx="2432076" cy="2246769"/>
              </a:xfrm>
              <a:prstGeom prst="rect">
                <a:avLst/>
              </a:prstGeom>
              <a:blipFill>
                <a:blip r:embed="rId5"/>
                <a:stretch>
                  <a:fillRect l="-5013" t="-3252" r="-4010" b="-6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2C15A8A3-25F1-4154-8A0B-3F7E3B1EC8A6}"/>
                  </a:ext>
                </a:extLst>
              </p:cNvPr>
              <p:cNvSpPr txBox="1"/>
              <p:nvPr/>
            </p:nvSpPr>
            <p:spPr>
              <a:xfrm>
                <a:off x="4818786" y="1335049"/>
                <a:ext cx="1595309" cy="31085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92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93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/>
                  <a:t>94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95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96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  <a:p>
                <a:r>
                  <a:rPr lang="en-GB" sz="2800" dirty="0"/>
                  <a:t>97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  <a:p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2C15A8A3-25F1-4154-8A0B-3F7E3B1EC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786" y="1335049"/>
                <a:ext cx="1595309" cy="3108543"/>
              </a:xfrm>
              <a:prstGeom prst="rect">
                <a:avLst/>
              </a:prstGeom>
              <a:blipFill>
                <a:blip r:embed="rId6"/>
                <a:stretch>
                  <a:fillRect l="-7634" t="-23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5" name="Picture 74">
            <a:extLst>
              <a:ext uri="{FF2B5EF4-FFF2-40B4-BE49-F238E27FC236}">
                <a16:creationId xmlns:a16="http://schemas.microsoft.com/office/drawing/2014/main" id="{7C9C4436-E097-4AF8-91F8-0A60A67F2A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3597" y="460099"/>
            <a:ext cx="747045" cy="747045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426FD852-62B1-4561-81B4-1A66B52DE9F6}"/>
              </a:ext>
            </a:extLst>
          </p:cNvPr>
          <p:cNvSpPr txBox="1"/>
          <p:nvPr/>
        </p:nvSpPr>
        <p:spPr>
          <a:xfrm>
            <a:off x="5616441" y="60278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EC09D5D-E26D-4370-A083-3B8B94E83083}"/>
              </a:ext>
            </a:extLst>
          </p:cNvPr>
          <p:cNvSpPr txBox="1"/>
          <p:nvPr/>
        </p:nvSpPr>
        <p:spPr>
          <a:xfrm>
            <a:off x="2701386" y="134219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0B746E3-6AD1-4F8B-9EF0-65D5CACF58AD}"/>
              </a:ext>
            </a:extLst>
          </p:cNvPr>
          <p:cNvSpPr txBox="1"/>
          <p:nvPr/>
        </p:nvSpPr>
        <p:spPr>
          <a:xfrm>
            <a:off x="2702845" y="2196823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 r 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A1D8F36-C30A-4EE1-A1AD-292053370E16}"/>
              </a:ext>
            </a:extLst>
          </p:cNvPr>
          <p:cNvSpPr txBox="1"/>
          <p:nvPr/>
        </p:nvSpPr>
        <p:spPr>
          <a:xfrm>
            <a:off x="2713302" y="2627710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 r 3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92ACDE-A5C5-41D7-A38E-3894FC9608B8}"/>
              </a:ext>
            </a:extLst>
          </p:cNvPr>
          <p:cNvSpPr txBox="1"/>
          <p:nvPr/>
        </p:nvSpPr>
        <p:spPr>
          <a:xfrm>
            <a:off x="2702845" y="3065742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25 r 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4B1FE51-325C-40CB-BCFD-3F4464FBF73F}"/>
              </a:ext>
            </a:extLst>
          </p:cNvPr>
          <p:cNvSpPr txBox="1"/>
          <p:nvPr/>
        </p:nvSpPr>
        <p:spPr>
          <a:xfrm>
            <a:off x="2712069" y="262771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76D579D-2D73-440F-A7FC-F2E5AFC8BA2C}"/>
              </a:ext>
            </a:extLst>
          </p:cNvPr>
          <p:cNvSpPr txBox="1"/>
          <p:nvPr/>
        </p:nvSpPr>
        <p:spPr>
          <a:xfrm>
            <a:off x="6248886" y="1335944"/>
            <a:ext cx="102143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23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23 r 1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23 r 2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23 r 3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24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24 r 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82CA0A3-D5E5-4D59-803B-08DBC72E3DCD}"/>
              </a:ext>
            </a:extLst>
          </p:cNvPr>
          <p:cNvSpPr txBox="1"/>
          <p:nvPr/>
        </p:nvSpPr>
        <p:spPr>
          <a:xfrm>
            <a:off x="1313117" y="4422161"/>
            <a:ext cx="6643165" cy="92329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The remainder must be less than the divisor.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157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4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6" grpId="1"/>
      <p:bldP spid="77" grpId="0"/>
      <p:bldP spid="78" grpId="0"/>
      <p:bldP spid="79" grpId="0"/>
      <p:bldP spid="79" grpId="1"/>
      <p:bldP spid="80" grpId="0"/>
      <p:bldP spid="81" grpId="0"/>
      <p:bldP spid="82" grpId="0"/>
      <p:bldP spid="8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2.9|6.6|2.5|4.5|1|1.1|1.1|1.3|1.2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9.1|7.7|9.4|8.7|3.8|3.6|6|5.6|6.5|1.2|3|1.4|2.2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3.2|2.9|1.5|3.3|12.4|6.9|5.2|2.5|4.6|1|4.5|9.2|1.2|2.9|1.9|4.6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2.5|12|13|13|7.5|5.2|4.8|20.7|10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2.7|8.7|8.8|4.5|15.7|18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8.7|3.2|3.6|4.6|7.7|4.7|3.5|9|2.5|7.2|2.1|4.9|2.2|5.7|7.5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0.9|1|2.2|1.5|3.2|2.6|3.8|1.6|3|4.4|0.6|4.8|5.9|1.2|1.1|1|15.8|6.4|3.2|10.4|4|3.2|3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85414-3FE4-4067-BBE8-E2283E305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10865</TotalTime>
  <Words>474</Words>
  <Application>Microsoft Office PowerPoint</Application>
  <PresentationFormat>On-screen Show (4:3)</PresentationFormat>
  <Paragraphs>156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3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Judith Starkey</cp:lastModifiedBy>
  <cp:revision>296</cp:revision>
  <dcterms:created xsi:type="dcterms:W3CDTF">2019-07-05T11:02:13Z</dcterms:created>
  <dcterms:modified xsi:type="dcterms:W3CDTF">2021-01-27T12:02:04Z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