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8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2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2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6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6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6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6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0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5C6E-1CB5-4418-BB53-456193E645B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6E18-FF55-4F29-9F7C-426DA3C2F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2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1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0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al Occasions home learning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Day</dc:creator>
  <cp:lastModifiedBy>Joanne Day</cp:lastModifiedBy>
  <cp:revision>1</cp:revision>
  <dcterms:created xsi:type="dcterms:W3CDTF">2021-01-04T00:36:07Z</dcterms:created>
  <dcterms:modified xsi:type="dcterms:W3CDTF">2021-01-04T00:37:40Z</dcterms:modified>
</cp:coreProperties>
</file>