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9" r:id="rId3"/>
    <p:sldId id="300" r:id="rId4"/>
    <p:sldId id="301" r:id="rId5"/>
    <p:sldId id="304" r:id="rId6"/>
    <p:sldId id="29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4BE5A-5224-43C3-9D28-3A14CF93BA4D}" v="16" dt="2021-01-18T07:42:26.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60"/>
  </p:normalViewPr>
  <p:slideViewPr>
    <p:cSldViewPr>
      <p:cViewPr>
        <p:scale>
          <a:sx n="75" d="100"/>
          <a:sy n="75" d="100"/>
        </p:scale>
        <p:origin x="1805" y="1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Sharp" userId="69bf792f425431e9" providerId="LiveId" clId="{3C64BE5A-5224-43C3-9D28-3A14CF93BA4D}"/>
    <pc:docChg chg="undo custSel delSld modSld">
      <pc:chgData name="Catherine Sharp" userId="69bf792f425431e9" providerId="LiveId" clId="{3C64BE5A-5224-43C3-9D28-3A14CF93BA4D}" dt="2021-01-18T07:55:33.827" v="991" actId="1076"/>
      <pc:docMkLst>
        <pc:docMk/>
      </pc:docMkLst>
      <pc:sldChg chg="modSp mod">
        <pc:chgData name="Catherine Sharp" userId="69bf792f425431e9" providerId="LiveId" clId="{3C64BE5A-5224-43C3-9D28-3A14CF93BA4D}" dt="2021-01-18T07:32:17.016" v="335" actId="20577"/>
        <pc:sldMkLst>
          <pc:docMk/>
          <pc:sldMk cId="4250005526" sldId="260"/>
        </pc:sldMkLst>
        <pc:spChg chg="mod">
          <ac:chgData name="Catherine Sharp" userId="69bf792f425431e9" providerId="LiveId" clId="{3C64BE5A-5224-43C3-9D28-3A14CF93BA4D}" dt="2021-01-18T07:32:17.016" v="335" actId="20577"/>
          <ac:spMkLst>
            <pc:docMk/>
            <pc:sldMk cId="4250005526" sldId="260"/>
            <ac:spMk id="13" creationId="{00000000-0000-0000-0000-000000000000}"/>
          </ac:spMkLst>
        </pc:spChg>
        <pc:picChg chg="mod">
          <ac:chgData name="Catherine Sharp" userId="69bf792f425431e9" providerId="LiveId" clId="{3C64BE5A-5224-43C3-9D28-3A14CF93BA4D}" dt="2021-01-18T07:16:56.290" v="42" actId="1076"/>
          <ac:picMkLst>
            <pc:docMk/>
            <pc:sldMk cId="4250005526" sldId="260"/>
            <ac:picMk id="1027" creationId="{00000000-0000-0000-0000-000000000000}"/>
          </ac:picMkLst>
        </pc:picChg>
      </pc:sldChg>
      <pc:sldChg chg="del">
        <pc:chgData name="Catherine Sharp" userId="69bf792f425431e9" providerId="LiveId" clId="{3C64BE5A-5224-43C3-9D28-3A14CF93BA4D}" dt="2021-01-18T07:32:54.338" v="400" actId="47"/>
        <pc:sldMkLst>
          <pc:docMk/>
          <pc:sldMk cId="2126538645" sldId="290"/>
        </pc:sldMkLst>
      </pc:sldChg>
      <pc:sldChg chg="modSp del mod">
        <pc:chgData name="Catherine Sharp" userId="69bf792f425431e9" providerId="LiveId" clId="{3C64BE5A-5224-43C3-9D28-3A14CF93BA4D}" dt="2021-01-18T07:23:09.661" v="301" actId="47"/>
        <pc:sldMkLst>
          <pc:docMk/>
          <pc:sldMk cId="4139080550" sldId="292"/>
        </pc:sldMkLst>
        <pc:spChg chg="mod">
          <ac:chgData name="Catherine Sharp" userId="69bf792f425431e9" providerId="LiveId" clId="{3C64BE5A-5224-43C3-9D28-3A14CF93BA4D}" dt="2021-01-18T07:16:02.918" v="40" actId="20577"/>
          <ac:spMkLst>
            <pc:docMk/>
            <pc:sldMk cId="4139080550" sldId="292"/>
            <ac:spMk id="3" creationId="{00000000-0000-0000-0000-000000000000}"/>
          </ac:spMkLst>
        </pc:spChg>
      </pc:sldChg>
      <pc:sldChg chg="delSp modSp mod">
        <pc:chgData name="Catherine Sharp" userId="69bf792f425431e9" providerId="LiveId" clId="{3C64BE5A-5224-43C3-9D28-3A14CF93BA4D}" dt="2021-01-18T07:55:33.827" v="991" actId="1076"/>
        <pc:sldMkLst>
          <pc:docMk/>
          <pc:sldMk cId="2320308930" sldId="297"/>
        </pc:sldMkLst>
        <pc:spChg chg="mod">
          <ac:chgData name="Catherine Sharp" userId="69bf792f425431e9" providerId="LiveId" clId="{3C64BE5A-5224-43C3-9D28-3A14CF93BA4D}" dt="2021-01-18T07:55:31.168" v="990" actId="1076"/>
          <ac:spMkLst>
            <pc:docMk/>
            <pc:sldMk cId="2320308930" sldId="297"/>
            <ac:spMk id="11" creationId="{00000000-0000-0000-0000-000000000000}"/>
          </ac:spMkLst>
        </pc:spChg>
        <pc:spChg chg="mod">
          <ac:chgData name="Catherine Sharp" userId="69bf792f425431e9" providerId="LiveId" clId="{3C64BE5A-5224-43C3-9D28-3A14CF93BA4D}" dt="2021-01-18T07:55:27.209" v="989" actId="1076"/>
          <ac:spMkLst>
            <pc:docMk/>
            <pc:sldMk cId="2320308930" sldId="297"/>
            <ac:spMk id="12" creationId="{00000000-0000-0000-0000-000000000000}"/>
          </ac:spMkLst>
        </pc:spChg>
        <pc:spChg chg="mod">
          <ac:chgData name="Catherine Sharp" userId="69bf792f425431e9" providerId="LiveId" clId="{3C64BE5A-5224-43C3-9D28-3A14CF93BA4D}" dt="2021-01-18T07:55:19.917" v="988" actId="20577"/>
          <ac:spMkLst>
            <pc:docMk/>
            <pc:sldMk cId="2320308930" sldId="297"/>
            <ac:spMk id="13" creationId="{00000000-0000-0000-0000-000000000000}"/>
          </ac:spMkLst>
        </pc:spChg>
        <pc:spChg chg="mod">
          <ac:chgData name="Catherine Sharp" userId="69bf792f425431e9" providerId="LiveId" clId="{3C64BE5A-5224-43C3-9D28-3A14CF93BA4D}" dt="2021-01-18T07:55:33.827" v="991" actId="1076"/>
          <ac:spMkLst>
            <pc:docMk/>
            <pc:sldMk cId="2320308930" sldId="297"/>
            <ac:spMk id="14" creationId="{00000000-0000-0000-0000-000000000000}"/>
          </ac:spMkLst>
        </pc:spChg>
        <pc:spChg chg="mod">
          <ac:chgData name="Catherine Sharp" userId="69bf792f425431e9" providerId="LiveId" clId="{3C64BE5A-5224-43C3-9D28-3A14CF93BA4D}" dt="2021-01-18T07:35:26.395" v="519" actId="20577"/>
          <ac:spMkLst>
            <pc:docMk/>
            <pc:sldMk cId="2320308930" sldId="297"/>
            <ac:spMk id="18" creationId="{00000000-0000-0000-0000-000000000000}"/>
          </ac:spMkLst>
        </pc:spChg>
        <pc:spChg chg="mod">
          <ac:chgData name="Catherine Sharp" userId="69bf792f425431e9" providerId="LiveId" clId="{3C64BE5A-5224-43C3-9D28-3A14CF93BA4D}" dt="2021-01-18T07:42:16.543" v="855" actId="1076"/>
          <ac:spMkLst>
            <pc:docMk/>
            <pc:sldMk cId="2320308930" sldId="297"/>
            <ac:spMk id="31" creationId="{00000000-0000-0000-0000-000000000000}"/>
          </ac:spMkLst>
        </pc:spChg>
        <pc:picChg chg="del">
          <ac:chgData name="Catherine Sharp" userId="69bf792f425431e9" providerId="LiveId" clId="{3C64BE5A-5224-43C3-9D28-3A14CF93BA4D}" dt="2021-01-18T07:33:15.538" v="402" actId="478"/>
          <ac:picMkLst>
            <pc:docMk/>
            <pc:sldMk cId="2320308930" sldId="297"/>
            <ac:picMk id="19" creationId="{00000000-0000-0000-0000-000000000000}"/>
          </ac:picMkLst>
        </pc:picChg>
        <pc:picChg chg="del">
          <ac:chgData name="Catherine Sharp" userId="69bf792f425431e9" providerId="LiveId" clId="{3C64BE5A-5224-43C3-9D28-3A14CF93BA4D}" dt="2021-01-18T07:33:16.579" v="403" actId="478"/>
          <ac:picMkLst>
            <pc:docMk/>
            <pc:sldMk cId="2320308930" sldId="297"/>
            <ac:picMk id="20" creationId="{00000000-0000-0000-0000-000000000000}"/>
          </ac:picMkLst>
        </pc:picChg>
        <pc:picChg chg="del">
          <ac:chgData name="Catherine Sharp" userId="69bf792f425431e9" providerId="LiveId" clId="{3C64BE5A-5224-43C3-9D28-3A14CF93BA4D}" dt="2021-01-18T07:33:17.725" v="404" actId="478"/>
          <ac:picMkLst>
            <pc:docMk/>
            <pc:sldMk cId="2320308930" sldId="297"/>
            <ac:picMk id="21" creationId="{00000000-0000-0000-0000-000000000000}"/>
          </ac:picMkLst>
        </pc:picChg>
        <pc:picChg chg="mod">
          <ac:chgData name="Catherine Sharp" userId="69bf792f425431e9" providerId="LiveId" clId="{3C64BE5A-5224-43C3-9D28-3A14CF93BA4D}" dt="2021-01-18T07:42:26.961" v="857" actId="1076"/>
          <ac:picMkLst>
            <pc:docMk/>
            <pc:sldMk cId="2320308930" sldId="297"/>
            <ac:picMk id="5126" creationId="{00000000-0000-0000-0000-000000000000}"/>
          </ac:picMkLst>
        </pc:picChg>
        <pc:picChg chg="mod">
          <ac:chgData name="Catherine Sharp" userId="69bf792f425431e9" providerId="LiveId" clId="{3C64BE5A-5224-43C3-9D28-3A14CF93BA4D}" dt="2021-01-18T07:35:30.805" v="520" actId="1076"/>
          <ac:picMkLst>
            <pc:docMk/>
            <pc:sldMk cId="2320308930" sldId="297"/>
            <ac:picMk id="5127" creationId="{00000000-0000-0000-0000-000000000000}"/>
          </ac:picMkLst>
        </pc:picChg>
        <pc:picChg chg="del">
          <ac:chgData name="Catherine Sharp" userId="69bf792f425431e9" providerId="LiveId" clId="{3C64BE5A-5224-43C3-9D28-3A14CF93BA4D}" dt="2021-01-18T07:34:59.250" v="513" actId="478"/>
          <ac:picMkLst>
            <pc:docMk/>
            <pc:sldMk cId="2320308930" sldId="297"/>
            <ac:picMk id="5128" creationId="{00000000-0000-0000-0000-000000000000}"/>
          </ac:picMkLst>
        </pc:picChg>
      </pc:sldChg>
      <pc:sldChg chg="delSp modSp mod">
        <pc:chgData name="Catherine Sharp" userId="69bf792f425431e9" providerId="LiveId" clId="{3C64BE5A-5224-43C3-9D28-3A14CF93BA4D}" dt="2021-01-18T07:18:35.886" v="141"/>
        <pc:sldMkLst>
          <pc:docMk/>
          <pc:sldMk cId="2448471858" sldId="299"/>
        </pc:sldMkLst>
        <pc:spChg chg="del mod">
          <ac:chgData name="Catherine Sharp" userId="69bf792f425431e9" providerId="LiveId" clId="{3C64BE5A-5224-43C3-9D28-3A14CF93BA4D}" dt="2021-01-18T07:18:35.886" v="141"/>
          <ac:spMkLst>
            <pc:docMk/>
            <pc:sldMk cId="2448471858" sldId="299"/>
            <ac:spMk id="3" creationId="{00000000-0000-0000-0000-000000000000}"/>
          </ac:spMkLst>
        </pc:spChg>
        <pc:spChg chg="mod">
          <ac:chgData name="Catherine Sharp" userId="69bf792f425431e9" providerId="LiveId" clId="{3C64BE5A-5224-43C3-9D28-3A14CF93BA4D}" dt="2021-01-18T07:18:14.632" v="134" actId="20577"/>
          <ac:spMkLst>
            <pc:docMk/>
            <pc:sldMk cId="2448471858" sldId="299"/>
            <ac:spMk id="13" creationId="{00000000-0000-0000-0000-000000000000}"/>
          </ac:spMkLst>
        </pc:spChg>
      </pc:sldChg>
      <pc:sldChg chg="modSp mod">
        <pc:chgData name="Catherine Sharp" userId="69bf792f425431e9" providerId="LiveId" clId="{3C64BE5A-5224-43C3-9D28-3A14CF93BA4D}" dt="2021-01-18T07:32:35.283" v="398" actId="20577"/>
        <pc:sldMkLst>
          <pc:docMk/>
          <pc:sldMk cId="1222456616" sldId="300"/>
        </pc:sldMkLst>
        <pc:spChg chg="mod">
          <ac:chgData name="Catherine Sharp" userId="69bf792f425431e9" providerId="LiveId" clId="{3C64BE5A-5224-43C3-9D28-3A14CF93BA4D}" dt="2021-01-18T07:32:35.283" v="398" actId="20577"/>
          <ac:spMkLst>
            <pc:docMk/>
            <pc:sldMk cId="1222456616" sldId="300"/>
            <ac:spMk id="13" creationId="{00000000-0000-0000-0000-000000000000}"/>
          </ac:spMkLst>
        </pc:spChg>
      </pc:sldChg>
      <pc:sldChg chg="delSp modSp mod">
        <pc:chgData name="Catherine Sharp" userId="69bf792f425431e9" providerId="LiveId" clId="{3C64BE5A-5224-43C3-9D28-3A14CF93BA4D}" dt="2021-01-18T07:20:06.133" v="246" actId="1076"/>
        <pc:sldMkLst>
          <pc:docMk/>
          <pc:sldMk cId="4062687493" sldId="301"/>
        </pc:sldMkLst>
        <pc:spChg chg="del mod">
          <ac:chgData name="Catherine Sharp" userId="69bf792f425431e9" providerId="LiveId" clId="{3C64BE5A-5224-43C3-9D28-3A14CF93BA4D}" dt="2021-01-18T07:19:44.094" v="243"/>
          <ac:spMkLst>
            <pc:docMk/>
            <pc:sldMk cId="4062687493" sldId="301"/>
            <ac:spMk id="2" creationId="{00000000-0000-0000-0000-000000000000}"/>
          </ac:spMkLst>
        </pc:spChg>
        <pc:spChg chg="mod">
          <ac:chgData name="Catherine Sharp" userId="69bf792f425431e9" providerId="LiveId" clId="{3C64BE5A-5224-43C3-9D28-3A14CF93BA4D}" dt="2021-01-18T07:19:51.390" v="244" actId="6549"/>
          <ac:spMkLst>
            <pc:docMk/>
            <pc:sldMk cId="4062687493" sldId="301"/>
            <ac:spMk id="7" creationId="{00000000-0000-0000-0000-000000000000}"/>
          </ac:spMkLst>
        </pc:spChg>
        <pc:spChg chg="del mod">
          <ac:chgData name="Catherine Sharp" userId="69bf792f425431e9" providerId="LiveId" clId="{3C64BE5A-5224-43C3-9D28-3A14CF93BA4D}" dt="2021-01-18T07:19:44.093" v="241" actId="478"/>
          <ac:spMkLst>
            <pc:docMk/>
            <pc:sldMk cId="4062687493" sldId="301"/>
            <ac:spMk id="13" creationId="{00000000-0000-0000-0000-000000000000}"/>
          </ac:spMkLst>
        </pc:spChg>
        <pc:picChg chg="mod">
          <ac:chgData name="Catherine Sharp" userId="69bf792f425431e9" providerId="LiveId" clId="{3C64BE5A-5224-43C3-9D28-3A14CF93BA4D}" dt="2021-01-18T07:20:06.133" v="246" actId="1076"/>
          <ac:picMkLst>
            <pc:docMk/>
            <pc:sldMk cId="4062687493" sldId="301"/>
            <ac:picMk id="9218" creationId="{00000000-0000-0000-0000-000000000000}"/>
          </ac:picMkLst>
        </pc:picChg>
        <pc:picChg chg="del">
          <ac:chgData name="Catherine Sharp" userId="69bf792f425431e9" providerId="LiveId" clId="{3C64BE5A-5224-43C3-9D28-3A14CF93BA4D}" dt="2021-01-18T07:19:53.886" v="245" actId="478"/>
          <ac:picMkLst>
            <pc:docMk/>
            <pc:sldMk cId="4062687493" sldId="301"/>
            <ac:picMk id="9219" creationId="{00000000-0000-0000-0000-000000000000}"/>
          </ac:picMkLst>
        </pc:picChg>
      </pc:sldChg>
      <pc:sldChg chg="del">
        <pc:chgData name="Catherine Sharp" userId="69bf792f425431e9" providerId="LiveId" clId="{3C64BE5A-5224-43C3-9D28-3A14CF93BA4D}" dt="2021-01-18T07:20:19.684" v="247" actId="47"/>
        <pc:sldMkLst>
          <pc:docMk/>
          <pc:sldMk cId="530262135" sldId="302"/>
        </pc:sldMkLst>
      </pc:sldChg>
      <pc:sldChg chg="del">
        <pc:chgData name="Catherine Sharp" userId="69bf792f425431e9" providerId="LiveId" clId="{3C64BE5A-5224-43C3-9D28-3A14CF93BA4D}" dt="2021-01-18T07:20:28.264" v="248" actId="47"/>
        <pc:sldMkLst>
          <pc:docMk/>
          <pc:sldMk cId="3649888125" sldId="303"/>
        </pc:sldMkLst>
      </pc:sldChg>
      <pc:sldChg chg="delSp modSp mod">
        <pc:chgData name="Catherine Sharp" userId="69bf792f425431e9" providerId="LiveId" clId="{3C64BE5A-5224-43C3-9D28-3A14CF93BA4D}" dt="2021-01-18T07:22:05.590" v="300" actId="1076"/>
        <pc:sldMkLst>
          <pc:docMk/>
          <pc:sldMk cId="3221057013" sldId="304"/>
        </pc:sldMkLst>
        <pc:spChg chg="mod">
          <ac:chgData name="Catherine Sharp" userId="69bf792f425431e9" providerId="LiveId" clId="{3C64BE5A-5224-43C3-9D28-3A14CF93BA4D}" dt="2021-01-18T07:22:05.590" v="300" actId="1076"/>
          <ac:spMkLst>
            <pc:docMk/>
            <pc:sldMk cId="3221057013" sldId="304"/>
            <ac:spMk id="7" creationId="{00000000-0000-0000-0000-000000000000}"/>
          </ac:spMkLst>
        </pc:spChg>
        <pc:spChg chg="del mod">
          <ac:chgData name="Catherine Sharp" userId="69bf792f425431e9" providerId="LiveId" clId="{3C64BE5A-5224-43C3-9D28-3A14CF93BA4D}" dt="2021-01-18T07:20:44.255" v="250" actId="478"/>
          <ac:spMkLst>
            <pc:docMk/>
            <pc:sldMk cId="3221057013" sldId="304"/>
            <ac:spMk id="13" creationId="{00000000-0000-0000-0000-000000000000}"/>
          </ac:spMkLst>
        </pc:spChg>
        <pc:spChg chg="mod">
          <ac:chgData name="Catherine Sharp" userId="69bf792f425431e9" providerId="LiveId" clId="{3C64BE5A-5224-43C3-9D28-3A14CF93BA4D}" dt="2021-01-18T07:21:15.611" v="256" actId="1076"/>
          <ac:spMkLst>
            <pc:docMk/>
            <pc:sldMk cId="3221057013" sldId="304"/>
            <ac:spMk id="14" creationId="{00000000-0000-0000-0000-000000000000}"/>
          </ac:spMkLst>
        </pc:spChg>
        <pc:picChg chg="mod">
          <ac:chgData name="Catherine Sharp" userId="69bf792f425431e9" providerId="LiveId" clId="{3C64BE5A-5224-43C3-9D28-3A14CF93BA4D}" dt="2021-01-18T07:21:08.491" v="255" actId="14100"/>
          <ac:picMkLst>
            <pc:docMk/>
            <pc:sldMk cId="3221057013" sldId="304"/>
            <ac:picMk id="12290" creationId="{00000000-0000-0000-0000-000000000000}"/>
          </ac:picMkLst>
        </pc:picChg>
        <pc:picChg chg="del">
          <ac:chgData name="Catherine Sharp" userId="69bf792f425431e9" providerId="LiveId" clId="{3C64BE5A-5224-43C3-9D28-3A14CF93BA4D}" dt="2021-01-18T07:20:49.029" v="251" actId="478"/>
          <ac:picMkLst>
            <pc:docMk/>
            <pc:sldMk cId="3221057013" sldId="304"/>
            <ac:picMk id="12291" creationId="{00000000-0000-0000-0000-000000000000}"/>
          </ac:picMkLst>
        </pc:picChg>
        <pc:picChg chg="del">
          <ac:chgData name="Catherine Sharp" userId="69bf792f425431e9" providerId="LiveId" clId="{3C64BE5A-5224-43C3-9D28-3A14CF93BA4D}" dt="2021-01-18T07:20:56.830" v="252" actId="478"/>
          <ac:picMkLst>
            <pc:docMk/>
            <pc:sldMk cId="3221057013" sldId="304"/>
            <ac:picMk id="12292" creationId="{00000000-0000-0000-0000-000000000000}"/>
          </ac:picMkLst>
        </pc:picChg>
        <pc:picChg chg="del">
          <ac:chgData name="Catherine Sharp" userId="69bf792f425431e9" providerId="LiveId" clId="{3C64BE5A-5224-43C3-9D28-3A14CF93BA4D}" dt="2021-01-18T07:21:00.954" v="253" actId="478"/>
          <ac:picMkLst>
            <pc:docMk/>
            <pc:sldMk cId="3221057013" sldId="304"/>
            <ac:picMk id="12293" creationId="{00000000-0000-0000-0000-000000000000}"/>
          </ac:picMkLst>
        </pc:picChg>
      </pc:sldChg>
      <pc:sldChg chg="del">
        <pc:chgData name="Catherine Sharp" userId="69bf792f425431e9" providerId="LiveId" clId="{3C64BE5A-5224-43C3-9D28-3A14CF93BA4D}" dt="2021-01-18T07:32:48.107" v="399" actId="47"/>
        <pc:sldMkLst>
          <pc:docMk/>
          <pc:sldMk cId="1273664987" sldId="3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9A41DB-DC1A-431C-B9F9-4CEA7F4AD9B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390121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9A41DB-DC1A-431C-B9F9-4CEA7F4AD9B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42946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9A41DB-DC1A-431C-B9F9-4CEA7F4AD9B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352013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9A41DB-DC1A-431C-B9F9-4CEA7F4AD9B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287013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9A41DB-DC1A-431C-B9F9-4CEA7F4AD9BF}"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293311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9A41DB-DC1A-431C-B9F9-4CEA7F4AD9B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725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9A41DB-DC1A-431C-B9F9-4CEA7F4AD9BF}"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125694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9A41DB-DC1A-431C-B9F9-4CEA7F4AD9BF}"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135440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A41DB-DC1A-431C-B9F9-4CEA7F4AD9BF}"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199234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A41DB-DC1A-431C-B9F9-4CEA7F4AD9B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206797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A41DB-DC1A-431C-B9F9-4CEA7F4AD9BF}"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5D84-1745-45D1-9788-F3F9285503BD}" type="slidenum">
              <a:rPr lang="en-GB" smtClean="0"/>
              <a:t>‹#›</a:t>
            </a:fld>
            <a:endParaRPr lang="en-GB"/>
          </a:p>
        </p:txBody>
      </p:sp>
    </p:spTree>
    <p:extLst>
      <p:ext uri="{BB962C8B-B14F-4D97-AF65-F5344CB8AC3E}">
        <p14:creationId xmlns:p14="http://schemas.microsoft.com/office/powerpoint/2010/main" val="382265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A41DB-DC1A-431C-B9F9-4CEA7F4AD9BF}" type="datetimeFigureOut">
              <a:rPr lang="en-GB" smtClean="0"/>
              <a:t>18/01/2021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5D84-1745-45D1-9788-F3F9285503BD}" type="slidenum">
              <a:rPr lang="en-GB" smtClean="0"/>
              <a:t>‹#›</a:t>
            </a:fld>
            <a:endParaRPr lang="en-GB"/>
          </a:p>
        </p:txBody>
      </p:sp>
    </p:spTree>
    <p:extLst>
      <p:ext uri="{BB962C8B-B14F-4D97-AF65-F5344CB8AC3E}">
        <p14:creationId xmlns:p14="http://schemas.microsoft.com/office/powerpoint/2010/main" val="1068925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221" y="931997"/>
            <a:ext cx="6748910" cy="40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ubtitle 2"/>
          <p:cNvSpPr txBox="1">
            <a:spLocks/>
          </p:cNvSpPr>
          <p:nvPr/>
        </p:nvSpPr>
        <p:spPr>
          <a:xfrm>
            <a:off x="36800" y="56705"/>
            <a:ext cx="8892481" cy="48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u="sng" dirty="0">
                <a:latin typeface="Comic Sans MS" pitchFamily="66" charset="0"/>
              </a:rPr>
              <a:t>Describe a setting</a:t>
            </a:r>
          </a:p>
        </p:txBody>
      </p:sp>
      <p:sp>
        <p:nvSpPr>
          <p:cNvPr id="3" name="Rectangle 2"/>
          <p:cNvSpPr/>
          <p:nvPr/>
        </p:nvSpPr>
        <p:spPr>
          <a:xfrm>
            <a:off x="2153345" y="4941168"/>
            <a:ext cx="6936944" cy="1569660"/>
          </a:xfrm>
          <a:prstGeom prst="rect">
            <a:avLst/>
          </a:prstGeom>
        </p:spPr>
        <p:txBody>
          <a:bodyPr wrap="square">
            <a:spAutoFit/>
          </a:bodyPr>
          <a:lstStyle/>
          <a:p>
            <a:r>
              <a:rPr lang="en-GB" sz="2400" dirty="0">
                <a:latin typeface="Comic Sans MS" pitchFamily="66" charset="0"/>
              </a:rPr>
              <a:t>Stone Age people were the first people to settle and to survive by using  the land. When they set up camp they required only basics to survive shelter, warmth  and food. </a:t>
            </a:r>
          </a:p>
        </p:txBody>
      </p:sp>
      <p:sp>
        <p:nvSpPr>
          <p:cNvPr id="11" name="Rectangle 10"/>
          <p:cNvSpPr/>
          <p:nvPr/>
        </p:nvSpPr>
        <p:spPr>
          <a:xfrm>
            <a:off x="2411760" y="1988840"/>
            <a:ext cx="1512169" cy="707886"/>
          </a:xfrm>
          <a:prstGeom prst="rect">
            <a:avLst/>
          </a:prstGeom>
          <a:solidFill>
            <a:schemeClr val="bg1"/>
          </a:solidFill>
        </p:spPr>
        <p:txBody>
          <a:bodyPr wrap="square">
            <a:spAutoFit/>
          </a:bodyPr>
          <a:lstStyle/>
          <a:p>
            <a:r>
              <a:rPr lang="en-GB" sz="2000" dirty="0">
                <a:latin typeface="Comic Sans MS" pitchFamily="66" charset="0"/>
              </a:rPr>
              <a:t>Gathering food</a:t>
            </a:r>
          </a:p>
        </p:txBody>
      </p:sp>
      <p:sp>
        <p:nvSpPr>
          <p:cNvPr id="14" name="Rectangle 13"/>
          <p:cNvSpPr/>
          <p:nvPr/>
        </p:nvSpPr>
        <p:spPr>
          <a:xfrm>
            <a:off x="4513128" y="837159"/>
            <a:ext cx="1313096" cy="507831"/>
          </a:xfrm>
          <a:prstGeom prst="rect">
            <a:avLst/>
          </a:prstGeom>
          <a:solidFill>
            <a:schemeClr val="bg1"/>
          </a:solidFill>
        </p:spPr>
        <p:txBody>
          <a:bodyPr wrap="square">
            <a:spAutoFit/>
          </a:bodyPr>
          <a:lstStyle/>
          <a:p>
            <a:r>
              <a:rPr lang="en-GB" sz="2000" dirty="0">
                <a:latin typeface="Comic Sans MS" pitchFamily="66" charset="0"/>
              </a:rPr>
              <a:t>Hunting</a:t>
            </a:r>
            <a:br>
              <a:rPr lang="en-GB" sz="2000" dirty="0">
                <a:latin typeface="Comic Sans MS" pitchFamily="66" charset="0"/>
              </a:rPr>
            </a:br>
            <a:r>
              <a:rPr lang="en-GB" sz="600" dirty="0">
                <a:latin typeface="Comic Sans MS" pitchFamily="66" charset="0"/>
              </a:rPr>
              <a:t> </a:t>
            </a:r>
            <a:endParaRPr lang="en-GB" sz="2000" dirty="0">
              <a:latin typeface="Comic Sans MS" pitchFamily="66" charset="0"/>
            </a:endParaRPr>
          </a:p>
        </p:txBody>
      </p:sp>
      <p:sp>
        <p:nvSpPr>
          <p:cNvPr id="15" name="Rectangle 14"/>
          <p:cNvSpPr/>
          <p:nvPr/>
        </p:nvSpPr>
        <p:spPr>
          <a:xfrm>
            <a:off x="4380332" y="2852936"/>
            <a:ext cx="789344" cy="507831"/>
          </a:xfrm>
          <a:prstGeom prst="rect">
            <a:avLst/>
          </a:prstGeom>
          <a:solidFill>
            <a:schemeClr val="bg1"/>
          </a:solidFill>
        </p:spPr>
        <p:txBody>
          <a:bodyPr wrap="square">
            <a:spAutoFit/>
          </a:bodyPr>
          <a:lstStyle/>
          <a:p>
            <a:r>
              <a:rPr lang="en-GB" sz="2000" dirty="0">
                <a:latin typeface="Comic Sans MS" pitchFamily="66" charset="0"/>
              </a:rPr>
              <a:t>Fire</a:t>
            </a:r>
            <a:br>
              <a:rPr lang="en-GB" sz="2000" dirty="0">
                <a:latin typeface="Comic Sans MS" pitchFamily="66" charset="0"/>
              </a:rPr>
            </a:br>
            <a:r>
              <a:rPr lang="en-GB" sz="700" dirty="0">
                <a:latin typeface="Comic Sans MS" pitchFamily="66" charset="0"/>
              </a:rPr>
              <a:t> </a:t>
            </a:r>
            <a:endParaRPr lang="en-GB" sz="2000" dirty="0">
              <a:latin typeface="Comic Sans MS" pitchFamily="66" charset="0"/>
            </a:endParaRPr>
          </a:p>
        </p:txBody>
      </p:sp>
      <p:sp>
        <p:nvSpPr>
          <p:cNvPr id="17" name="Rectangle 16"/>
          <p:cNvSpPr/>
          <p:nvPr/>
        </p:nvSpPr>
        <p:spPr>
          <a:xfrm>
            <a:off x="5833913" y="2844849"/>
            <a:ext cx="936104" cy="400110"/>
          </a:xfrm>
          <a:prstGeom prst="rect">
            <a:avLst/>
          </a:prstGeom>
          <a:solidFill>
            <a:schemeClr val="bg1"/>
          </a:solidFill>
        </p:spPr>
        <p:txBody>
          <a:bodyPr wrap="square">
            <a:spAutoFit/>
          </a:bodyPr>
          <a:lstStyle/>
          <a:p>
            <a:r>
              <a:rPr lang="en-GB" sz="2000" dirty="0">
                <a:latin typeface="Comic Sans MS" pitchFamily="66" charset="0"/>
              </a:rPr>
              <a:t>Tools</a:t>
            </a:r>
          </a:p>
        </p:txBody>
      </p:sp>
      <p:sp>
        <p:nvSpPr>
          <p:cNvPr id="18" name="Rectangle 17"/>
          <p:cNvSpPr/>
          <p:nvPr/>
        </p:nvSpPr>
        <p:spPr>
          <a:xfrm>
            <a:off x="6660232" y="1091074"/>
            <a:ext cx="936104" cy="461665"/>
          </a:xfrm>
          <a:prstGeom prst="rect">
            <a:avLst/>
          </a:prstGeom>
          <a:solidFill>
            <a:schemeClr val="bg1"/>
          </a:solidFill>
        </p:spPr>
        <p:txBody>
          <a:bodyPr wrap="square">
            <a:spAutoFit/>
          </a:bodyPr>
          <a:lstStyle/>
          <a:p>
            <a:r>
              <a:rPr lang="en-GB" sz="1200" dirty="0">
                <a:latin typeface="Comic Sans MS" pitchFamily="66" charset="0"/>
              </a:rPr>
              <a:t>Cave for shelter</a:t>
            </a:r>
          </a:p>
        </p:txBody>
      </p:sp>
      <p:sp>
        <p:nvSpPr>
          <p:cNvPr id="19" name="Rectangle 18"/>
          <p:cNvSpPr/>
          <p:nvPr/>
        </p:nvSpPr>
        <p:spPr>
          <a:xfrm>
            <a:off x="-35707" y="582704"/>
            <a:ext cx="2236990" cy="2308324"/>
          </a:xfrm>
          <a:prstGeom prst="rect">
            <a:avLst/>
          </a:prstGeom>
        </p:spPr>
        <p:txBody>
          <a:bodyPr wrap="square">
            <a:spAutoFit/>
          </a:bodyPr>
          <a:lstStyle/>
          <a:p>
            <a:r>
              <a:rPr lang="en-GB" sz="2400" dirty="0">
                <a:solidFill>
                  <a:srgbClr val="0070C0"/>
                </a:solidFill>
                <a:latin typeface="Comic Sans MS" pitchFamily="66" charset="0"/>
              </a:rPr>
              <a:t>What activities </a:t>
            </a:r>
          </a:p>
          <a:p>
            <a:r>
              <a:rPr lang="en-GB" sz="2400" dirty="0">
                <a:solidFill>
                  <a:srgbClr val="0070C0"/>
                </a:solidFill>
                <a:latin typeface="Comic Sans MS" pitchFamily="66" charset="0"/>
              </a:rPr>
              <a:t>can you see </a:t>
            </a:r>
          </a:p>
          <a:p>
            <a:r>
              <a:rPr lang="en-GB" sz="2400" dirty="0">
                <a:solidFill>
                  <a:srgbClr val="0070C0"/>
                </a:solidFill>
                <a:latin typeface="Comic Sans MS" pitchFamily="66" charset="0"/>
              </a:rPr>
              <a:t>happening in </a:t>
            </a:r>
          </a:p>
          <a:p>
            <a:r>
              <a:rPr lang="en-GB" sz="2400" dirty="0">
                <a:solidFill>
                  <a:srgbClr val="0070C0"/>
                </a:solidFill>
                <a:latin typeface="Comic Sans MS" pitchFamily="66" charset="0"/>
              </a:rPr>
              <a:t>the picture? </a:t>
            </a:r>
          </a:p>
          <a:p>
            <a:endParaRPr lang="en-GB" sz="2400" dirty="0">
              <a:solidFill>
                <a:srgbClr val="0070C0"/>
              </a:solidFill>
              <a:latin typeface="Comic Sans MS" pitchFamily="66" charset="0"/>
            </a:endParaRPr>
          </a:p>
        </p:txBody>
      </p:sp>
      <p:sp>
        <p:nvSpPr>
          <p:cNvPr id="20" name="Rectangle 19"/>
          <p:cNvSpPr/>
          <p:nvPr/>
        </p:nvSpPr>
        <p:spPr>
          <a:xfrm>
            <a:off x="-10479" y="3360767"/>
            <a:ext cx="2236990" cy="1200329"/>
          </a:xfrm>
          <a:prstGeom prst="rect">
            <a:avLst/>
          </a:prstGeom>
        </p:spPr>
        <p:txBody>
          <a:bodyPr wrap="square">
            <a:spAutoFit/>
          </a:bodyPr>
          <a:lstStyle/>
          <a:p>
            <a:r>
              <a:rPr lang="en-GB" sz="2400" dirty="0">
                <a:solidFill>
                  <a:srgbClr val="0070C0"/>
                </a:solidFill>
                <a:latin typeface="Comic Sans MS" pitchFamily="66" charset="0"/>
              </a:rPr>
              <a:t>How is this </a:t>
            </a:r>
          </a:p>
          <a:p>
            <a:r>
              <a:rPr lang="en-GB" sz="2400" dirty="0">
                <a:solidFill>
                  <a:srgbClr val="0070C0"/>
                </a:solidFill>
                <a:latin typeface="Comic Sans MS" pitchFamily="66" charset="0"/>
              </a:rPr>
              <a:t>different to </a:t>
            </a:r>
          </a:p>
          <a:p>
            <a:r>
              <a:rPr lang="en-GB" sz="2400" dirty="0">
                <a:solidFill>
                  <a:srgbClr val="0070C0"/>
                </a:solidFill>
                <a:latin typeface="Comic Sans MS" pitchFamily="66" charset="0"/>
              </a:rPr>
              <a:t>your home? </a:t>
            </a:r>
          </a:p>
        </p:txBody>
      </p:sp>
    </p:spTree>
    <p:extLst>
      <p:ext uri="{BB962C8B-B14F-4D97-AF65-F5344CB8AC3E}">
        <p14:creationId xmlns:p14="http://schemas.microsoft.com/office/powerpoint/2010/main" val="425000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 name="Subtitle 2"/>
          <p:cNvSpPr txBox="1">
            <a:spLocks/>
          </p:cNvSpPr>
          <p:nvPr/>
        </p:nvSpPr>
        <p:spPr>
          <a:xfrm>
            <a:off x="36800" y="56705"/>
            <a:ext cx="8892481" cy="48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u="sng" dirty="0">
                <a:latin typeface="Comic Sans MS" pitchFamily="66" charset="0"/>
              </a:rPr>
              <a:t>Lets recap our learning on sentences</a:t>
            </a:r>
          </a:p>
        </p:txBody>
      </p:sp>
      <p:sp>
        <p:nvSpPr>
          <p:cNvPr id="19" name="Rectangle 18"/>
          <p:cNvSpPr/>
          <p:nvPr/>
        </p:nvSpPr>
        <p:spPr>
          <a:xfrm>
            <a:off x="2153345" y="2551532"/>
            <a:ext cx="3714799" cy="461665"/>
          </a:xfrm>
          <a:prstGeom prst="rect">
            <a:avLst/>
          </a:prstGeom>
          <a:solidFill>
            <a:schemeClr val="bg1"/>
          </a:solidFill>
        </p:spPr>
        <p:txBody>
          <a:bodyPr wrap="square">
            <a:spAutoFit/>
          </a:bodyPr>
          <a:lstStyle/>
          <a:p>
            <a:r>
              <a:rPr lang="en-GB" sz="2400" dirty="0">
                <a:solidFill>
                  <a:srgbClr val="FF0000"/>
                </a:solidFill>
                <a:latin typeface="Comic Sans MS" pitchFamily="66" charset="0"/>
              </a:rPr>
              <a:t>Rachael</a:t>
            </a:r>
            <a:r>
              <a:rPr lang="en-GB" sz="2400" dirty="0">
                <a:latin typeface="Comic Sans MS" pitchFamily="66" charset="0"/>
              </a:rPr>
              <a:t> </a:t>
            </a:r>
            <a:r>
              <a:rPr lang="en-GB" sz="2400" dirty="0">
                <a:solidFill>
                  <a:srgbClr val="0070C0"/>
                </a:solidFill>
                <a:latin typeface="Comic Sans MS" pitchFamily="66" charset="0"/>
              </a:rPr>
              <a:t>wrote</a:t>
            </a:r>
            <a:r>
              <a:rPr lang="en-GB" sz="2400" dirty="0">
                <a:latin typeface="Comic Sans MS" pitchFamily="66" charset="0"/>
              </a:rPr>
              <a:t> the email.</a:t>
            </a:r>
          </a:p>
        </p:txBody>
      </p:sp>
      <p:sp>
        <p:nvSpPr>
          <p:cNvPr id="20" name="Rectangle 19"/>
          <p:cNvSpPr/>
          <p:nvPr/>
        </p:nvSpPr>
        <p:spPr>
          <a:xfrm>
            <a:off x="356918" y="3125183"/>
            <a:ext cx="3665779" cy="830997"/>
          </a:xfrm>
          <a:prstGeom prst="rect">
            <a:avLst/>
          </a:prstGeom>
        </p:spPr>
        <p:txBody>
          <a:bodyPr wrap="square">
            <a:spAutoFit/>
          </a:bodyPr>
          <a:lstStyle/>
          <a:p>
            <a:r>
              <a:rPr lang="en-GB" sz="2400" dirty="0">
                <a:latin typeface="Comic Sans MS" pitchFamily="66" charset="0"/>
              </a:rPr>
              <a:t>The </a:t>
            </a:r>
            <a:r>
              <a:rPr lang="en-GB" sz="2400" dirty="0">
                <a:solidFill>
                  <a:srgbClr val="FF0000"/>
                </a:solidFill>
                <a:latin typeface="Comic Sans MS" pitchFamily="66" charset="0"/>
              </a:rPr>
              <a:t>subject</a:t>
            </a:r>
            <a:r>
              <a:rPr lang="en-GB" sz="2400" dirty="0">
                <a:latin typeface="Comic Sans MS" pitchFamily="66" charset="0"/>
              </a:rPr>
              <a:t> is Rachael because it is about her.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611" y="540477"/>
            <a:ext cx="6704013"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rot="2086578">
            <a:off x="1547079" y="2839163"/>
            <a:ext cx="654001" cy="37221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409794" y="3292441"/>
            <a:ext cx="3665779" cy="830997"/>
          </a:xfrm>
          <a:prstGeom prst="rect">
            <a:avLst/>
          </a:prstGeom>
        </p:spPr>
        <p:txBody>
          <a:bodyPr wrap="square">
            <a:spAutoFit/>
          </a:bodyPr>
          <a:lstStyle/>
          <a:p>
            <a:r>
              <a:rPr lang="en-GB" sz="2400" dirty="0">
                <a:latin typeface="Comic Sans MS" pitchFamily="66" charset="0"/>
              </a:rPr>
              <a:t>The </a:t>
            </a:r>
            <a:r>
              <a:rPr lang="en-GB" sz="2400" dirty="0">
                <a:solidFill>
                  <a:srgbClr val="0070C0"/>
                </a:solidFill>
                <a:latin typeface="Comic Sans MS" pitchFamily="66" charset="0"/>
              </a:rPr>
              <a:t>verb</a:t>
            </a:r>
            <a:r>
              <a:rPr lang="en-GB" sz="2400" dirty="0">
                <a:latin typeface="Comic Sans MS" pitchFamily="66" charset="0"/>
              </a:rPr>
              <a:t> is Rachael because it is about her.</a:t>
            </a:r>
          </a:p>
        </p:txBody>
      </p:sp>
      <p:sp>
        <p:nvSpPr>
          <p:cNvPr id="21" name="Up Arrow 20"/>
          <p:cNvSpPr/>
          <p:nvPr/>
        </p:nvSpPr>
        <p:spPr>
          <a:xfrm rot="18208579">
            <a:off x="4003782" y="2920785"/>
            <a:ext cx="654001" cy="573609"/>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0" y="5321667"/>
            <a:ext cx="9146065" cy="1569660"/>
          </a:xfrm>
          <a:prstGeom prst="rect">
            <a:avLst/>
          </a:prstGeom>
        </p:spPr>
        <p:txBody>
          <a:bodyPr wrap="square">
            <a:spAutoFit/>
          </a:bodyPr>
          <a:lstStyle/>
          <a:p>
            <a:r>
              <a:rPr lang="en-GB" sz="2400" dirty="0">
                <a:latin typeface="Comic Sans MS" pitchFamily="66" charset="0"/>
              </a:rPr>
              <a:t>Sophie walked down the street.</a:t>
            </a:r>
          </a:p>
          <a:p>
            <a:r>
              <a:rPr lang="en-GB" sz="2400" dirty="0">
                <a:latin typeface="Comic Sans MS" pitchFamily="66" charset="0"/>
              </a:rPr>
              <a:t>I looked for John and Sam in the playground.</a:t>
            </a:r>
          </a:p>
          <a:p>
            <a:r>
              <a:rPr lang="en-GB" sz="2400" dirty="0">
                <a:latin typeface="Comic Sans MS" pitchFamily="66" charset="0"/>
              </a:rPr>
              <a:t>Jack and Mark went home and waited for their parents to arrive.</a:t>
            </a:r>
          </a:p>
        </p:txBody>
      </p:sp>
    </p:spTree>
    <p:extLst>
      <p:ext uri="{BB962C8B-B14F-4D97-AF65-F5344CB8AC3E}">
        <p14:creationId xmlns:p14="http://schemas.microsoft.com/office/powerpoint/2010/main" val="244847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 name="Subtitle 2"/>
          <p:cNvSpPr txBox="1">
            <a:spLocks/>
          </p:cNvSpPr>
          <p:nvPr/>
        </p:nvSpPr>
        <p:spPr>
          <a:xfrm>
            <a:off x="36800" y="56705"/>
            <a:ext cx="8892481" cy="48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b="1" u="sng" dirty="0">
              <a:latin typeface="Comic Sans MS"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72" y="540478"/>
            <a:ext cx="8421735" cy="63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5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 y="1403537"/>
            <a:ext cx="4730666" cy="181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735087"/>
            <a:ext cx="4319176" cy="461665"/>
          </a:xfrm>
          <a:prstGeom prst="rect">
            <a:avLst/>
          </a:prstGeom>
        </p:spPr>
        <p:txBody>
          <a:bodyPr wrap="square">
            <a:spAutoFit/>
          </a:bodyPr>
          <a:lstStyle/>
          <a:p>
            <a:r>
              <a:rPr lang="en-GB" sz="2400" u="sng" dirty="0">
                <a:latin typeface="Comic Sans MS" pitchFamily="66" charset="0"/>
              </a:rPr>
              <a:t>Example compound sentence:</a:t>
            </a:r>
            <a:endParaRPr lang="en-GB" sz="2400" dirty="0">
              <a:latin typeface="Comic Sans MS" pitchFamily="66" charset="0"/>
            </a:endParaRPr>
          </a:p>
        </p:txBody>
      </p:sp>
      <p:sp>
        <p:nvSpPr>
          <p:cNvPr id="7" name="Rectangle 6"/>
          <p:cNvSpPr/>
          <p:nvPr/>
        </p:nvSpPr>
        <p:spPr>
          <a:xfrm>
            <a:off x="187309" y="3429000"/>
            <a:ext cx="8741971" cy="1200329"/>
          </a:xfrm>
          <a:prstGeom prst="rect">
            <a:avLst/>
          </a:prstGeom>
        </p:spPr>
        <p:txBody>
          <a:bodyPr wrap="square">
            <a:spAutoFit/>
          </a:bodyPr>
          <a:lstStyle/>
          <a:p>
            <a:r>
              <a:rPr lang="en-GB" sz="2400" dirty="0">
                <a:latin typeface="Comic Sans MS" pitchFamily="66" charset="0"/>
              </a:rPr>
              <a:t>We also use compound sentences so we can improve the flow </a:t>
            </a:r>
          </a:p>
          <a:p>
            <a:r>
              <a:rPr lang="en-GB" sz="2400" dirty="0">
                <a:latin typeface="Comic Sans MS" pitchFamily="66" charset="0"/>
              </a:rPr>
              <a:t>of our words. </a:t>
            </a:r>
          </a:p>
          <a:p>
            <a:endParaRPr lang="en-GB" sz="2400" dirty="0">
              <a:latin typeface="Comic Sans MS" pitchFamily="66" charset="0"/>
            </a:endParaRPr>
          </a:p>
        </p:txBody>
      </p:sp>
    </p:spTree>
    <p:extLst>
      <p:ext uri="{BB962C8B-B14F-4D97-AF65-F5344CB8AC3E}">
        <p14:creationId xmlns:p14="http://schemas.microsoft.com/office/powerpoint/2010/main" val="406268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 name="Rectangle 6"/>
          <p:cNvSpPr/>
          <p:nvPr/>
        </p:nvSpPr>
        <p:spPr>
          <a:xfrm>
            <a:off x="251520" y="4777853"/>
            <a:ext cx="6264696" cy="400110"/>
          </a:xfrm>
          <a:prstGeom prst="rect">
            <a:avLst/>
          </a:prstGeom>
        </p:spPr>
        <p:txBody>
          <a:bodyPr wrap="square">
            <a:spAutoFit/>
          </a:bodyPr>
          <a:lstStyle/>
          <a:p>
            <a:r>
              <a:rPr lang="en-GB" sz="2000" dirty="0">
                <a:latin typeface="Comic Sans MS" pitchFamily="66" charset="0"/>
              </a:rPr>
              <a:t>Lets look at the picture. What is going on?</a:t>
            </a:r>
            <a:endParaRPr lang="en-GB" sz="2000" dirty="0">
              <a:solidFill>
                <a:srgbClr val="0070C0"/>
              </a:solidFill>
              <a:latin typeface="Comic Sans MS" pitchFamily="66" charset="0"/>
            </a:endParaRPr>
          </a:p>
        </p:txBody>
      </p:sp>
      <p:sp>
        <p:nvSpPr>
          <p:cNvPr id="12" name="Rectangle 11"/>
          <p:cNvSpPr/>
          <p:nvPr/>
        </p:nvSpPr>
        <p:spPr>
          <a:xfrm>
            <a:off x="611560" y="5524965"/>
            <a:ext cx="6192688"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latin typeface="Comic Sans MS" pitchFamily="66" charset="0"/>
              </a:rPr>
              <a:t>The woman is changing the baby's clothes.</a:t>
            </a:r>
          </a:p>
          <a:p>
            <a:r>
              <a:rPr lang="en-GB" sz="2000" dirty="0">
                <a:latin typeface="Comic Sans MS" pitchFamily="66" charset="0"/>
              </a:rPr>
              <a:t>The boy ate his stew while Om smiled at him.</a:t>
            </a:r>
          </a:p>
          <a:p>
            <a:r>
              <a:rPr lang="en-GB" sz="2000" dirty="0">
                <a:latin typeface="Comic Sans MS" pitchFamily="66" charset="0"/>
              </a:rPr>
              <a:t>The man, who had a bushy brown beard, shaped clay into bowls.</a:t>
            </a:r>
            <a:endParaRPr lang="en-GB" sz="2000" dirty="0">
              <a:solidFill>
                <a:srgbClr val="0070C0"/>
              </a:solidFill>
              <a:latin typeface="Comic Sans MS" pitchFamily="66"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51" y="260648"/>
            <a:ext cx="581300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948264" y="1227282"/>
            <a:ext cx="1872349" cy="40934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GB" sz="2000" u="sng" dirty="0">
                <a:latin typeface="Comic Sans MS" pitchFamily="66" charset="0"/>
              </a:rPr>
              <a:t>Topic vocabulary</a:t>
            </a:r>
          </a:p>
          <a:p>
            <a:endParaRPr lang="en-GB" sz="2000" dirty="0">
              <a:latin typeface="Comic Sans MS" pitchFamily="66" charset="0"/>
            </a:endParaRPr>
          </a:p>
          <a:p>
            <a:r>
              <a:rPr lang="en-GB" sz="2000" dirty="0">
                <a:latin typeface="Comic Sans MS" pitchFamily="66" charset="0"/>
              </a:rPr>
              <a:t>fire   flint   stone</a:t>
            </a:r>
          </a:p>
          <a:p>
            <a:r>
              <a:rPr lang="en-GB" sz="2000" dirty="0">
                <a:latin typeface="Comic Sans MS" pitchFamily="66" charset="0"/>
              </a:rPr>
              <a:t>fish  spit   tools</a:t>
            </a:r>
          </a:p>
          <a:p>
            <a:r>
              <a:rPr lang="en-GB" sz="2000" dirty="0">
                <a:latin typeface="Comic Sans MS" pitchFamily="66" charset="0"/>
              </a:rPr>
              <a:t>clay pot  animal</a:t>
            </a:r>
          </a:p>
          <a:p>
            <a:r>
              <a:rPr lang="en-GB" sz="2000" dirty="0">
                <a:latin typeface="Comic Sans MS" pitchFamily="66" charset="0"/>
              </a:rPr>
              <a:t>hind  camp  cave</a:t>
            </a:r>
          </a:p>
          <a:p>
            <a:r>
              <a:rPr lang="en-GB" sz="2000" dirty="0">
                <a:latin typeface="Comic Sans MS" pitchFamily="66" charset="0"/>
              </a:rPr>
              <a:t>animal skins shelter </a:t>
            </a:r>
          </a:p>
        </p:txBody>
      </p:sp>
    </p:spTree>
    <p:extLst>
      <p:ext uri="{BB962C8B-B14F-4D97-AF65-F5344CB8AC3E}">
        <p14:creationId xmlns:p14="http://schemas.microsoft.com/office/powerpoint/2010/main" val="322105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 name="Subtitle 2"/>
          <p:cNvSpPr txBox="1">
            <a:spLocks/>
          </p:cNvSpPr>
          <p:nvPr/>
        </p:nvSpPr>
        <p:spPr>
          <a:xfrm>
            <a:off x="-145397" y="115680"/>
            <a:ext cx="8892481" cy="483772"/>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u="sng" dirty="0">
                <a:latin typeface="Comic Sans MS" pitchFamily="66" charset="0"/>
              </a:rPr>
              <a:t>Describe the setting</a:t>
            </a:r>
          </a:p>
        </p:txBody>
      </p:sp>
      <p:sp>
        <p:nvSpPr>
          <p:cNvPr id="18" name="Rectangle 17"/>
          <p:cNvSpPr/>
          <p:nvPr/>
        </p:nvSpPr>
        <p:spPr>
          <a:xfrm>
            <a:off x="2526689" y="5949280"/>
            <a:ext cx="4090622"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dirty="0">
                <a:latin typeface="Comic Sans MS" pitchFamily="66" charset="0"/>
              </a:rPr>
              <a:t>Challenge – use a thesaurus to up-level your word choice. </a:t>
            </a:r>
            <a:endParaRPr lang="en-GB" sz="2000" b="1" dirty="0">
              <a:latin typeface="Comic Sans MS" pitchFamily="66" charset="0"/>
            </a:endParaRPr>
          </a:p>
        </p:txBody>
      </p:sp>
      <p:sp>
        <p:nvSpPr>
          <p:cNvPr id="11" name="Subtitle 2"/>
          <p:cNvSpPr txBox="1">
            <a:spLocks/>
          </p:cNvSpPr>
          <p:nvPr/>
        </p:nvSpPr>
        <p:spPr>
          <a:xfrm>
            <a:off x="4819437" y="749655"/>
            <a:ext cx="2230944" cy="3678537"/>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latin typeface="Comic Sans MS" pitchFamily="66" charset="0"/>
              </a:rPr>
              <a:t>Green Challenge </a:t>
            </a:r>
          </a:p>
          <a:p>
            <a:pPr marL="0" indent="0">
              <a:buNone/>
            </a:pPr>
            <a:r>
              <a:rPr lang="en-GB" sz="1800" dirty="0">
                <a:latin typeface="Comic Sans MS" pitchFamily="66" charset="0"/>
              </a:rPr>
              <a:t>Stick the picture in your books.</a:t>
            </a:r>
          </a:p>
          <a:p>
            <a:pPr marL="0" indent="0">
              <a:buNone/>
            </a:pPr>
            <a:r>
              <a:rPr lang="en-GB" sz="1800" dirty="0">
                <a:latin typeface="Comic Sans MS" pitchFamily="66" charset="0"/>
              </a:rPr>
              <a:t>Use a range of </a:t>
            </a:r>
          </a:p>
          <a:p>
            <a:pPr marL="0" indent="0">
              <a:buNone/>
            </a:pPr>
            <a:r>
              <a:rPr lang="en-GB" sz="1800" dirty="0">
                <a:latin typeface="Comic Sans MS" pitchFamily="66" charset="0"/>
              </a:rPr>
              <a:t>simple, compound and complex sentences. Use a variety for effect. </a:t>
            </a:r>
          </a:p>
          <a:p>
            <a:pPr marL="0" indent="0">
              <a:buNone/>
            </a:pPr>
            <a:r>
              <a:rPr lang="en-GB" sz="1800" dirty="0">
                <a:latin typeface="Comic Sans MS" pitchFamily="66" charset="0"/>
              </a:rPr>
              <a:t>Remember to include expanded noun phrases</a:t>
            </a:r>
          </a:p>
          <a:p>
            <a:pPr marL="0" indent="0">
              <a:buNone/>
            </a:pPr>
            <a:endParaRPr lang="en-GB" sz="1800" dirty="0">
              <a:latin typeface="Comic Sans MS" pitchFamily="66" charset="0"/>
            </a:endParaRPr>
          </a:p>
        </p:txBody>
      </p:sp>
      <p:sp>
        <p:nvSpPr>
          <p:cNvPr id="12" name="Subtitle 2"/>
          <p:cNvSpPr txBox="1">
            <a:spLocks/>
          </p:cNvSpPr>
          <p:nvPr/>
        </p:nvSpPr>
        <p:spPr>
          <a:xfrm>
            <a:off x="2096331" y="870664"/>
            <a:ext cx="2663358" cy="3426365"/>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latin typeface="Comic Sans MS" pitchFamily="66" charset="0"/>
              </a:rPr>
              <a:t>Yellow Challenge Use the writing template to write your </a:t>
            </a:r>
          </a:p>
          <a:p>
            <a:pPr marL="0" indent="0">
              <a:buNone/>
            </a:pPr>
            <a:r>
              <a:rPr lang="en-GB" sz="2000" dirty="0">
                <a:latin typeface="Comic Sans MS" pitchFamily="66" charset="0"/>
              </a:rPr>
              <a:t>Simple and compound sentences. Try to include expanded noun phrases</a:t>
            </a:r>
          </a:p>
        </p:txBody>
      </p:sp>
      <p:sp>
        <p:nvSpPr>
          <p:cNvPr id="14" name="Subtitle 2"/>
          <p:cNvSpPr txBox="1">
            <a:spLocks/>
          </p:cNvSpPr>
          <p:nvPr/>
        </p:nvSpPr>
        <p:spPr>
          <a:xfrm>
            <a:off x="80493" y="980728"/>
            <a:ext cx="1924058" cy="2026844"/>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a:latin typeface="Comic Sans MS" pitchFamily="66" charset="0"/>
              </a:rPr>
              <a:t>Red Challenge</a:t>
            </a:r>
          </a:p>
          <a:p>
            <a:pPr marL="0" indent="0">
              <a:buNone/>
            </a:pPr>
            <a:r>
              <a:rPr lang="en-GB" sz="1800" dirty="0">
                <a:latin typeface="Comic Sans MS" pitchFamily="66" charset="0"/>
              </a:rPr>
              <a:t>Use the writing template and include simple sentences in your work</a:t>
            </a: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72" y="5177431"/>
            <a:ext cx="1891141" cy="147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7110130" y="1720840"/>
            <a:ext cx="1872349"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GB" u="sng" dirty="0">
                <a:latin typeface="Comic Sans MS" pitchFamily="66" charset="0"/>
              </a:rPr>
              <a:t>Topic vocabulary</a:t>
            </a:r>
          </a:p>
          <a:p>
            <a:endParaRPr lang="en-GB" dirty="0">
              <a:latin typeface="Comic Sans MS" pitchFamily="66" charset="0"/>
            </a:endParaRPr>
          </a:p>
          <a:p>
            <a:r>
              <a:rPr lang="en-GB" dirty="0">
                <a:latin typeface="Comic Sans MS" pitchFamily="66" charset="0"/>
              </a:rPr>
              <a:t>fire   flint   stone</a:t>
            </a:r>
          </a:p>
          <a:p>
            <a:r>
              <a:rPr lang="en-GB" dirty="0">
                <a:latin typeface="Comic Sans MS" pitchFamily="66" charset="0"/>
              </a:rPr>
              <a:t>fish  spit   tools</a:t>
            </a:r>
          </a:p>
          <a:p>
            <a:r>
              <a:rPr lang="en-GB" dirty="0">
                <a:latin typeface="Comic Sans MS" pitchFamily="66" charset="0"/>
              </a:rPr>
              <a:t>clay pot  animal</a:t>
            </a:r>
          </a:p>
          <a:p>
            <a:r>
              <a:rPr lang="en-GB" dirty="0">
                <a:latin typeface="Comic Sans MS" pitchFamily="66" charset="0"/>
              </a:rPr>
              <a:t>hind  camp  cave</a:t>
            </a:r>
          </a:p>
          <a:p>
            <a:r>
              <a:rPr lang="en-GB" dirty="0">
                <a:latin typeface="Comic Sans MS" pitchFamily="66" charset="0"/>
              </a:rPr>
              <a:t>animal skins shelter </a:t>
            </a: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4297029"/>
            <a:ext cx="2518976" cy="194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308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304</Words>
  <Application>Microsoft Office PowerPoint</Application>
  <PresentationFormat>On-screen Show (4:3)</PresentationFormat>
  <Paragraphs>53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Sharp</dc:creator>
  <cp:lastModifiedBy>Catherine Sharp</cp:lastModifiedBy>
  <cp:revision>1</cp:revision>
  <dcterms:created xsi:type="dcterms:W3CDTF">2019-04-20T11:22:10Z</dcterms:created>
  <dcterms:modified xsi:type="dcterms:W3CDTF">2021-01-18T07:56:01Z</dcterms:modified>
</cp:coreProperties>
</file>