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8" r:id="rId17"/>
    <p:sldId id="309" r:id="rId18"/>
    <p:sldId id="304" r:id="rId19"/>
    <p:sldId id="301" r:id="rId20"/>
    <p:sldId id="310" r:id="rId21"/>
    <p:sldId id="311" r:id="rId22"/>
    <p:sldId id="312" r:id="rId23"/>
    <p:sldId id="314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0C6B7712-CF6B-4284-9C76-92EEED476550}"/>
    <pc:docChg chg="modSld">
      <pc:chgData name="James Clegg" userId="c6df1435-7a36-4b38-be4d-16e68e91152f" providerId="ADAL" clId="{0C6B7712-CF6B-4284-9C76-92EEED476550}" dt="2020-12-02T09:22:29.986" v="3"/>
      <pc:docMkLst>
        <pc:docMk/>
      </pc:docMkLst>
      <pc:sldChg chg="modTransition">
        <pc:chgData name="James Clegg" userId="c6df1435-7a36-4b38-be4d-16e68e91152f" providerId="ADAL" clId="{0C6B7712-CF6B-4284-9C76-92EEED476550}" dt="2020-12-02T09:22:25.369" v="1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0C6B7712-CF6B-4284-9C76-92EEED476550}" dt="2020-12-02T09:22:27.530" v="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0C6B7712-CF6B-4284-9C76-92EEED476550}" dt="2020-12-02T09:22:29.986" v="3"/>
        <pc:sldMkLst>
          <pc:docMk/>
          <pc:sldMk cId="895466786" sldId="299"/>
        </pc:sldMkLst>
      </pc:sldChg>
    </pc:docChg>
  </pc:docChgLst>
  <pc:docChgLst>
    <pc:chgData name="James Clegg" userId="c6df1435-7a36-4b38-be4d-16e68e91152f" providerId="ADAL" clId="{16272C87-BA81-4924-8B0C-A10A8245C65F}"/>
    <pc:docChg chg="custSel modSld">
      <pc:chgData name="James Clegg" userId="c6df1435-7a36-4b38-be4d-16e68e91152f" providerId="ADAL" clId="{16272C87-BA81-4924-8B0C-A10A8245C65F}" dt="2020-12-02T09:23:36.162" v="12"/>
      <pc:docMkLst>
        <pc:docMk/>
      </pc:docMkLst>
      <pc:sldChg chg="modTransition">
        <pc:chgData name="James Clegg" userId="c6df1435-7a36-4b38-be4d-16e68e91152f" providerId="ADAL" clId="{16272C87-BA81-4924-8B0C-A10A8245C65F}" dt="2020-12-02T09:23:36.162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16272C87-BA81-4924-8B0C-A10A8245C65F}" dt="2020-12-02T09:23:36.162" v="1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16272C87-BA81-4924-8B0C-A10A8245C65F}" dt="2020-12-02T09:23:36.162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939627984" sldId="300"/>
        </pc:sldMkLst>
        <pc:picChg chg="del">
          <ac:chgData name="James Clegg" userId="c6df1435-7a36-4b38-be4d-16e68e91152f" providerId="ADAL" clId="{16272C87-BA81-4924-8B0C-A10A8245C65F}" dt="2020-12-02T09:23:02.517" v="2" actId="478"/>
          <ac:picMkLst>
            <pc:docMk/>
            <pc:sldMk cId="3939627984" sldId="300"/>
            <ac:picMk id="4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782242679" sldId="301"/>
        </pc:sldMkLst>
        <pc:picChg chg="del">
          <ac:chgData name="James Clegg" userId="c6df1435-7a36-4b38-be4d-16e68e91152f" providerId="ADAL" clId="{16272C87-BA81-4924-8B0C-A10A8245C65F}" dt="2020-12-02T09:23:13.596" v="6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195527484" sldId="304"/>
        </pc:sldMkLst>
        <pc:picChg chg="del">
          <ac:chgData name="James Clegg" userId="c6df1435-7a36-4b38-be4d-16e68e91152f" providerId="ADAL" clId="{16272C87-BA81-4924-8B0C-A10A8245C65F}" dt="2020-12-02T09:23:10.512" v="5" actId="478"/>
          <ac:picMkLst>
            <pc:docMk/>
            <pc:sldMk cId="3195527484" sldId="304"/>
            <ac:picMk id="8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1617370319" sldId="306"/>
        </pc:sldMkLst>
        <pc:picChg chg="del">
          <ac:chgData name="James Clegg" userId="c6df1435-7a36-4b38-be4d-16e68e91152f" providerId="ADAL" clId="{16272C87-BA81-4924-8B0C-A10A8245C65F}" dt="2020-12-02T09:22:57.258" v="0" actId="478"/>
          <ac:picMkLst>
            <pc:docMk/>
            <pc:sldMk cId="1617370319" sldId="306"/>
            <ac:picMk id="8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509762644" sldId="307"/>
        </pc:sldMkLst>
        <pc:picChg chg="del">
          <ac:chgData name="James Clegg" userId="c6df1435-7a36-4b38-be4d-16e68e91152f" providerId="ADAL" clId="{16272C87-BA81-4924-8B0C-A10A8245C65F}" dt="2020-12-02T09:22:59.424" v="1" actId="478"/>
          <ac:picMkLst>
            <pc:docMk/>
            <pc:sldMk cId="509762644" sldId="307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178695817" sldId="308"/>
        </pc:sldMkLst>
        <pc:picChg chg="del">
          <ac:chgData name="James Clegg" userId="c6df1435-7a36-4b38-be4d-16e68e91152f" providerId="ADAL" clId="{16272C87-BA81-4924-8B0C-A10A8245C65F}" dt="2020-12-02T09:23:05.459" v="3" actId="478"/>
          <ac:picMkLst>
            <pc:docMk/>
            <pc:sldMk cId="178695817" sldId="308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498440898" sldId="309"/>
        </pc:sldMkLst>
        <pc:picChg chg="del">
          <ac:chgData name="James Clegg" userId="c6df1435-7a36-4b38-be4d-16e68e91152f" providerId="ADAL" clId="{16272C87-BA81-4924-8B0C-A10A8245C65F}" dt="2020-12-02T09:23:08.264" v="4" actId="478"/>
          <ac:picMkLst>
            <pc:docMk/>
            <pc:sldMk cId="3498440898" sldId="309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64289206" sldId="310"/>
        </pc:sldMkLst>
        <pc:picChg chg="del">
          <ac:chgData name="James Clegg" userId="c6df1435-7a36-4b38-be4d-16e68e91152f" providerId="ADAL" clId="{16272C87-BA81-4924-8B0C-A10A8245C65F}" dt="2020-12-02T09:23:16.654" v="7" actId="478"/>
          <ac:picMkLst>
            <pc:docMk/>
            <pc:sldMk cId="64289206" sldId="310"/>
            <ac:picMk id="1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810874837" sldId="311"/>
        </pc:sldMkLst>
        <pc:picChg chg="del">
          <ac:chgData name="James Clegg" userId="c6df1435-7a36-4b38-be4d-16e68e91152f" providerId="ADAL" clId="{16272C87-BA81-4924-8B0C-A10A8245C65F}" dt="2020-12-02T09:23:20.147" v="8" actId="478"/>
          <ac:picMkLst>
            <pc:docMk/>
            <pc:sldMk cId="810874837" sldId="31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4231088321" sldId="312"/>
        </pc:sldMkLst>
        <pc:picChg chg="del">
          <ac:chgData name="James Clegg" userId="c6df1435-7a36-4b38-be4d-16e68e91152f" providerId="ADAL" clId="{16272C87-BA81-4924-8B0C-A10A8245C65F}" dt="2020-12-02T09:23:23.755" v="9" actId="478"/>
          <ac:picMkLst>
            <pc:docMk/>
            <pc:sldMk cId="4231088321" sldId="312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646693770" sldId="313"/>
        </pc:sldMkLst>
        <pc:picChg chg="del">
          <ac:chgData name="James Clegg" userId="c6df1435-7a36-4b38-be4d-16e68e91152f" providerId="ADAL" clId="{16272C87-BA81-4924-8B0C-A10A8245C65F}" dt="2020-12-02T09:23:29.169" v="11" actId="478"/>
          <ac:picMkLst>
            <pc:docMk/>
            <pc:sldMk cId="646693770" sldId="31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138001715" sldId="314"/>
        </pc:sldMkLst>
        <pc:picChg chg="del">
          <ac:chgData name="James Clegg" userId="c6df1435-7a36-4b38-be4d-16e68e91152f" providerId="ADAL" clId="{16272C87-BA81-4924-8B0C-A10A8245C65F}" dt="2020-12-02T09:23:26.645" v="10" actId="478"/>
          <ac:picMkLst>
            <pc:docMk/>
            <pc:sldMk cId="3138001715" sldId="314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8633023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0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2.emf"/><Relationship Id="rId5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10" Type="http://schemas.openxmlformats.org/officeDocument/2006/relationships/image" Target="../media/image23.png"/><Relationship Id="rId4" Type="http://schemas.openxmlformats.org/officeDocument/2006/relationships/image" Target="../media/image3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1.e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0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em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723" y="2185308"/>
            <a:ext cx="5950212" cy="2487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4998" y="266003"/>
            <a:ext cx="308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vimeo.com/486330232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013269" y="1056661"/>
            <a:ext cx="438967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405824" y="1056661"/>
            <a:ext cx="438967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798379" y="1056661"/>
            <a:ext cx="438967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90934" y="1056661"/>
            <a:ext cx="438967" cy="50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2194" y="427694"/>
            <a:ext cx="3591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divisions.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583489" y="1056661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976044" y="1056661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88180" y="1839954"/>
                <a:ext cx="1595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0" y="1839954"/>
                <a:ext cx="1595309" cy="523220"/>
              </a:xfrm>
              <a:prstGeom prst="rect">
                <a:avLst/>
              </a:prstGeom>
              <a:blipFill>
                <a:blip r:embed="rId6"/>
                <a:stretch>
                  <a:fillRect l="-763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518344" y="1811672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828167" y="2449701"/>
            <a:ext cx="782539" cy="22067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150846" y="2449701"/>
            <a:ext cx="782539" cy="2206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473525" y="2449701"/>
            <a:ext cx="782539" cy="22067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796204" y="2449701"/>
            <a:ext cx="782539" cy="22067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115566" y="2449701"/>
            <a:ext cx="782539" cy="22067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38245" y="2449701"/>
            <a:ext cx="782539" cy="2206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13269" y="4812941"/>
                <a:ext cx="17780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69" y="4812941"/>
                <a:ext cx="1778051" cy="523220"/>
              </a:xfrm>
              <a:prstGeom prst="rect">
                <a:avLst/>
              </a:prstGeom>
              <a:blipFill>
                <a:blip r:embed="rId8"/>
                <a:stretch>
                  <a:fillRect l="-684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838377" y="4784659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645816" y="181167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65620" y="481188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68599" y="1056661"/>
            <a:ext cx="2401740" cy="504000"/>
            <a:chOff x="3368599" y="1056661"/>
            <a:chExt cx="2401740" cy="504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368599" y="1056661"/>
              <a:ext cx="438967" cy="50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761154" y="1056661"/>
              <a:ext cx="438967" cy="5040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153709" y="1056661"/>
              <a:ext cx="438967" cy="504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546264" y="1056661"/>
              <a:ext cx="438967" cy="504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938819" y="1056661"/>
              <a:ext cx="438967" cy="504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331372" y="1056661"/>
              <a:ext cx="438967" cy="504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760924" y="2449701"/>
            <a:ext cx="2374632" cy="2206761"/>
            <a:chOff x="2760924" y="2449701"/>
            <a:chExt cx="2374632" cy="220676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760924" y="2449701"/>
              <a:ext cx="782539" cy="220676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083603" y="2449701"/>
              <a:ext cx="782539" cy="22067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384980" y="2449701"/>
              <a:ext cx="782539" cy="220676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707659" y="2449701"/>
              <a:ext cx="782539" cy="220676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4030338" y="2449701"/>
              <a:ext cx="782539" cy="220676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4353017" y="2449701"/>
              <a:ext cx="782539" cy="220676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42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1703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2396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569225"/>
            <a:ext cx="664364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367081"/>
            <a:ext cx="664364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1165851"/>
            <a:ext cx="664364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569225"/>
            <a:ext cx="66436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1165851"/>
            <a:ext cx="664364" cy="6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569225"/>
            <a:ext cx="664364" cy="6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1165851"/>
            <a:ext cx="664364" cy="64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569225"/>
            <a:ext cx="664364" cy="64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1165851"/>
            <a:ext cx="664364" cy="64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569225"/>
            <a:ext cx="664364" cy="64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1165851"/>
            <a:ext cx="664364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569225"/>
            <a:ext cx="664364" cy="6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1165851"/>
            <a:ext cx="664364" cy="6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569225"/>
            <a:ext cx="664364" cy="64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1165851"/>
            <a:ext cx="664364" cy="64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569225"/>
            <a:ext cx="664364" cy="64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1165851"/>
            <a:ext cx="664364" cy="64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952751"/>
            <a:ext cx="664364" cy="64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367081"/>
            <a:ext cx="664364" cy="64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952751"/>
            <a:ext cx="664364" cy="64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367081"/>
            <a:ext cx="664364" cy="648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952751"/>
            <a:ext cx="664364" cy="64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367081"/>
            <a:ext cx="664364" cy="648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952751"/>
            <a:ext cx="664364" cy="648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367081"/>
            <a:ext cx="664364" cy="648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952751"/>
            <a:ext cx="664364" cy="64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367081"/>
            <a:ext cx="664364" cy="648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952751"/>
            <a:ext cx="664364" cy="648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367081"/>
            <a:ext cx="664364" cy="648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952751"/>
            <a:ext cx="664364" cy="648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367081"/>
            <a:ext cx="664364" cy="648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952751"/>
            <a:ext cx="664364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86418" y="2071903"/>
                <a:ext cx="18598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18" y="2071903"/>
                <a:ext cx="1859805" cy="523220"/>
              </a:xfrm>
              <a:prstGeom prst="rect">
                <a:avLst/>
              </a:prstGeom>
              <a:blipFill>
                <a:blip r:embed="rId7"/>
                <a:stretch>
                  <a:fillRect l="-6557" t="-11628" r="-557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160593" y="572482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023662" y="600288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319502" y="600288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121610" y="2071903"/>
                <a:ext cx="18598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10" y="2071903"/>
                <a:ext cx="1859805" cy="523220"/>
              </a:xfrm>
              <a:prstGeom prst="rect">
                <a:avLst/>
              </a:prstGeom>
              <a:blipFill>
                <a:blip r:embed="rId8"/>
                <a:stretch>
                  <a:fillRect l="-6557" t="-11628" r="-557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 flipV="1">
            <a:off x="3160593" y="3358955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910755" y="4829845"/>
                <a:ext cx="22252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55" y="4829845"/>
                <a:ext cx="2225289" cy="523220"/>
              </a:xfrm>
              <a:prstGeom prst="rect">
                <a:avLst/>
              </a:prstGeom>
              <a:blipFill>
                <a:blip r:embed="rId9"/>
                <a:stretch>
                  <a:fillRect l="-5479" t="-10465" r="-465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/>
          <p:cNvCxnSpPr/>
          <p:nvPr/>
        </p:nvCxnSpPr>
        <p:spPr>
          <a:xfrm flipV="1">
            <a:off x="2028067" y="3322751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323907" y="3322751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3428788" y="4829845"/>
                <a:ext cx="22252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88" y="4829845"/>
                <a:ext cx="2225289" cy="523220"/>
              </a:xfrm>
              <a:prstGeom prst="rect">
                <a:avLst/>
              </a:prstGeom>
              <a:blipFill>
                <a:blip r:embed="rId10"/>
                <a:stretch>
                  <a:fillRect l="-5464" t="-10465" r="-437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08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4" grpId="0"/>
      <p:bldP spid="86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188852" y="3663280"/>
                <a:ext cx="30700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52" y="3663280"/>
                <a:ext cx="3070071" cy="707886"/>
              </a:xfrm>
              <a:prstGeom prst="rect">
                <a:avLst/>
              </a:prstGeom>
              <a:blipFill>
                <a:blip r:embed="rId5"/>
                <a:stretch>
                  <a:fillRect l="-6944" t="-15517" r="-6151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74904" y="600653"/>
            <a:ext cx="1430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64140" y="600653"/>
            <a:ext cx="158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83086" y="4503011"/>
            <a:ext cx="411532" cy="13837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144133" y="4503011"/>
            <a:ext cx="411532" cy="13837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05180" y="4503011"/>
            <a:ext cx="411532" cy="13837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66227" y="4503011"/>
            <a:ext cx="411532" cy="13837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627276" y="4503011"/>
            <a:ext cx="411532" cy="138379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954225" y="4509673"/>
            <a:ext cx="411532" cy="13837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115272" y="4509673"/>
            <a:ext cx="411532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276319" y="4509673"/>
            <a:ext cx="411532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37366" y="4509673"/>
            <a:ext cx="411532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98415" y="4509673"/>
            <a:ext cx="411532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925364" y="4516335"/>
            <a:ext cx="411532" cy="13837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86411" y="4516335"/>
            <a:ext cx="411532" cy="138379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247458" y="4516335"/>
            <a:ext cx="411532" cy="138379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408505" y="4516335"/>
            <a:ext cx="411532" cy="138379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9554" y="4516335"/>
            <a:ext cx="411532" cy="138379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686992" y="4552104"/>
            <a:ext cx="1294479" cy="1354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152815" y="3694853"/>
                <a:ext cx="30700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15" y="3694853"/>
                <a:ext cx="3070071" cy="707886"/>
              </a:xfrm>
              <a:prstGeom prst="rect">
                <a:avLst/>
              </a:prstGeom>
              <a:blipFill>
                <a:blip r:embed="rId8"/>
                <a:stretch>
                  <a:fillRect l="-6944" t="-15517" r="-6151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3070843" y="3708964"/>
                <a:ext cx="33297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843" y="3708964"/>
                <a:ext cx="3329758" cy="707886"/>
              </a:xfrm>
              <a:prstGeom prst="rect">
                <a:avLst/>
              </a:prstGeom>
              <a:blipFill>
                <a:blip r:embed="rId9"/>
                <a:stretch>
                  <a:fillRect l="-6593" t="-15385" r="-549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91768" y="4522997"/>
            <a:ext cx="411532" cy="138379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152815" y="4522997"/>
            <a:ext cx="411532" cy="138379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13862" y="4522997"/>
            <a:ext cx="411532" cy="138379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566350" y="4522997"/>
            <a:ext cx="411532" cy="138379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27399" y="4522997"/>
            <a:ext cx="411532" cy="138379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897592" y="4529659"/>
            <a:ext cx="411532" cy="138379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163143" y="4529659"/>
            <a:ext cx="411532" cy="138379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324190" y="4529659"/>
            <a:ext cx="411532" cy="138379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85237" y="4529659"/>
            <a:ext cx="411532" cy="138379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750790" y="4529659"/>
            <a:ext cx="411532" cy="138379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907920" y="4536321"/>
            <a:ext cx="411532" cy="138379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68967" y="4536321"/>
            <a:ext cx="411532" cy="138379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47581" y="4536321"/>
            <a:ext cx="411532" cy="138379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08628" y="4536321"/>
            <a:ext cx="411532" cy="138379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669677" y="4536321"/>
            <a:ext cx="411532" cy="138379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668547" y="4558766"/>
            <a:ext cx="1294479" cy="1354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0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566 -0.305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527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5659 -0.1796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898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19879 -0.30463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81" grpId="0"/>
      <p:bldP spid="81" grpId="1"/>
      <p:bldP spid="91" grpId="0"/>
      <p:bldP spid="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86" y="780556"/>
            <a:ext cx="4886325" cy="36099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82" y="4354288"/>
            <a:ext cx="1507742" cy="18593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411" y="4424337"/>
            <a:ext cx="1579309" cy="173511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50794" y="291320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18485" y="2098957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249182" y="4228163"/>
            <a:ext cx="3185538" cy="954107"/>
            <a:chOff x="2249182" y="4228163"/>
            <a:chExt cx="3185538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289146" y="4228163"/>
                  <a:ext cx="3145573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18</a:t>
                  </a:r>
                </a:p>
                <a:p>
                  <a:pPr lvl="0" algn="ctr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 6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180</a:t>
                  </a: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146" y="4228163"/>
                  <a:ext cx="3145573" cy="954107"/>
                </a:xfrm>
                <a:prstGeom prst="rect">
                  <a:avLst/>
                </a:prstGeom>
                <a:blipFill>
                  <a:blip r:embed="rId8"/>
                  <a:stretch>
                    <a:fillRect t="-6410" b="-179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2249182" y="4280629"/>
              <a:ext cx="3185538" cy="846829"/>
              <a:chOff x="2104495" y="566700"/>
              <a:chExt cx="5523525" cy="846829"/>
            </a:xfrm>
          </p:grpSpPr>
          <p:sp>
            <p:nvSpPr>
              <p:cNvPr id="32" name="Rounded Rectangular Callout 31"/>
              <p:cNvSpPr/>
              <p:nvPr/>
            </p:nvSpPr>
            <p:spPr>
              <a:xfrm>
                <a:off x="2104495" y="566700"/>
                <a:ext cx="5523525" cy="846829"/>
              </a:xfrm>
              <a:prstGeom prst="wedgeRoundRectCallout">
                <a:avLst>
                  <a:gd name="adj1" fmla="val -46556"/>
                  <a:gd name="adj2" fmla="val 78818"/>
                  <a:gd name="adj3" fmla="val 16667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76254" y="574615"/>
                <a:ext cx="5451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6" name="Oval 35"/>
          <p:cNvSpPr/>
          <p:nvPr/>
        </p:nvSpPr>
        <p:spPr>
          <a:xfrm>
            <a:off x="3811502" y="330785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3331098" y="4403049"/>
            <a:ext cx="2895647" cy="1034852"/>
            <a:chOff x="2377671" y="4294101"/>
            <a:chExt cx="3185538" cy="1034852"/>
          </a:xfrm>
        </p:grpSpPr>
        <p:sp>
          <p:nvSpPr>
            <p:cNvPr id="38" name="Rectangle 37"/>
            <p:cNvSpPr/>
            <p:nvPr/>
          </p:nvSpPr>
          <p:spPr>
            <a:xfrm>
              <a:off x="2461999" y="4307839"/>
              <a:ext cx="3031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 wonder if I can score the same?  </a:t>
              </a:r>
            </a:p>
          </p:txBody>
        </p:sp>
        <p:sp>
          <p:nvSpPr>
            <p:cNvPr id="40" name="Rounded Rectangular Callout 39"/>
            <p:cNvSpPr/>
            <p:nvPr/>
          </p:nvSpPr>
          <p:spPr>
            <a:xfrm>
              <a:off x="2377671" y="4294101"/>
              <a:ext cx="3185538" cy="1034852"/>
            </a:xfrm>
            <a:prstGeom prst="wedgeRoundRectCallout">
              <a:avLst>
                <a:gd name="adj1" fmla="val 63501"/>
                <a:gd name="adj2" fmla="val 37169"/>
                <a:gd name="adj3" fmla="val 16667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35593" y="3646402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232494" y="3553757"/>
                <a:ext cx="305420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94" y="3553757"/>
                <a:ext cx="3054203" cy="707886"/>
              </a:xfrm>
              <a:prstGeom prst="rect">
                <a:avLst/>
              </a:prstGeom>
              <a:blipFill>
                <a:blip r:embed="rId9"/>
                <a:stretch>
                  <a:fillRect l="-6986" t="-15517" r="-2196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96948" y="249026"/>
            <a:ext cx="751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does Whitney’s counter need to land?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292" y="942747"/>
            <a:ext cx="747045" cy="74704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498382" y="163729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96948" y="249026"/>
            <a:ext cx="751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Annie’s score?</a:t>
            </a:r>
          </a:p>
        </p:txBody>
      </p:sp>
      <p:sp>
        <p:nvSpPr>
          <p:cNvPr id="55" name="Oval 54"/>
          <p:cNvSpPr/>
          <p:nvPr/>
        </p:nvSpPr>
        <p:spPr>
          <a:xfrm>
            <a:off x="4740374" y="2566520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0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9" grpId="0" animBg="1"/>
      <p:bldP spid="29" grpId="1" animBg="1"/>
      <p:bldP spid="36" grpId="0" animBg="1"/>
      <p:bldP spid="7" grpId="0"/>
      <p:bldP spid="43" grpId="0"/>
      <p:bldP spid="44" grpId="0"/>
      <p:bldP spid="47" grpId="0"/>
      <p:bldP spid="47" grpId="1"/>
      <p:bldP spid="47" grpId="2"/>
      <p:bldP spid="51" grpId="0"/>
      <p:bldP spid="51" grpId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64669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17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Here is an array.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Write a multiplication and a division equation to 	represent the array.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 startAt="2"/>
                </a:pPr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Here are some cookies.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Write 2 multiplication and 2 division equations to 	represent the cookies. 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Use 6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48 to complete the equations below.</a:t>
                </a: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48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171194"/>
              </a:xfrm>
              <a:prstGeom prst="rect">
                <a:avLst/>
              </a:prstGeom>
              <a:blipFill>
                <a:blip r:embed="rId5"/>
                <a:stretch>
                  <a:fillRect l="-1382" t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503657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19695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135733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00025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816063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132101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3500025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816063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132101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01" y="2409239"/>
            <a:ext cx="1367508" cy="8918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8" y="2409239"/>
            <a:ext cx="1367508" cy="89185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16" y="2404557"/>
            <a:ext cx="1367508" cy="8918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E9AA37-8B47-4C47-BD5F-50282FC1264F}"/>
              </a:ext>
            </a:extLst>
          </p:cNvPr>
          <p:cNvSpPr/>
          <p:nvPr/>
        </p:nvSpPr>
        <p:spPr>
          <a:xfrm>
            <a:off x="2429691" y="5381898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BE5201-FAF4-4888-B84E-A5B8D2400AB4}"/>
              </a:ext>
            </a:extLst>
          </p:cNvPr>
          <p:cNvSpPr/>
          <p:nvPr/>
        </p:nvSpPr>
        <p:spPr>
          <a:xfrm>
            <a:off x="4850938" y="5381898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225E63-41F9-4DED-A5C5-68487BAB5C7C}"/>
              </a:ext>
            </a:extLst>
          </p:cNvPr>
          <p:cNvSpPr/>
          <p:nvPr/>
        </p:nvSpPr>
        <p:spPr>
          <a:xfrm>
            <a:off x="5865487" y="5377543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37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17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Here is an array.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Write a multiplication and a division equation to 	represent the array.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 startAt="2"/>
                </a:pPr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Here are some cookies.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Write 2 multiplication and 2 division equations to 	represent the cookies. 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Use 6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48 to complete the equations below.</a:t>
                </a: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48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171194"/>
              </a:xfrm>
              <a:prstGeom prst="rect">
                <a:avLst/>
              </a:prstGeom>
              <a:blipFill>
                <a:blip r:embed="rId5"/>
                <a:stretch>
                  <a:fillRect l="-1382" t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503657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19695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135733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00025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816063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132101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044401" y="472346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9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401" y="472346"/>
                <a:ext cx="1600200" cy="461665"/>
              </a:xfrm>
              <a:prstGeom prst="rect">
                <a:avLst/>
              </a:prstGeom>
              <a:blipFill>
                <a:blip r:embed="rId6"/>
                <a:stretch>
                  <a:fillRect l="-570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65387" y="945859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387" y="945859"/>
                <a:ext cx="1600200" cy="461665"/>
              </a:xfrm>
              <a:prstGeom prst="rect">
                <a:avLst/>
              </a:prstGeom>
              <a:blipFill>
                <a:blip r:embed="rId7"/>
                <a:stretch>
                  <a:fillRect l="-610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3500025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816063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132101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429691" y="5381898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850938" y="5381898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5865487" y="5377543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01" y="2409239"/>
            <a:ext cx="1367508" cy="8918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8" y="2409239"/>
            <a:ext cx="1367508" cy="89185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16" y="2404557"/>
            <a:ext cx="1367508" cy="891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96701" y="380362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01" y="3803628"/>
                <a:ext cx="1600200" cy="461665"/>
              </a:xfrm>
              <a:prstGeom prst="rect">
                <a:avLst/>
              </a:prstGeom>
              <a:blipFill>
                <a:blip r:embed="rId9"/>
                <a:stretch>
                  <a:fillRect l="-5703" t="-10526" r="-38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49301" y="3792576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301" y="3792576"/>
                <a:ext cx="1600200" cy="461665"/>
              </a:xfrm>
              <a:prstGeom prst="rect">
                <a:avLst/>
              </a:prstGeom>
              <a:blipFill>
                <a:blip r:embed="rId10"/>
                <a:stretch>
                  <a:fillRect l="-6107" t="-10526" r="-38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7994" y="4226312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94" y="4226312"/>
                <a:ext cx="1600200" cy="461665"/>
              </a:xfrm>
              <a:prstGeom prst="rect">
                <a:avLst/>
              </a:prstGeom>
              <a:blipFill>
                <a:blip r:embed="rId11"/>
                <a:stretch>
                  <a:fillRect l="-6107" t="-10526" r="-114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40594" y="4193670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94" y="4193670"/>
                <a:ext cx="1600200" cy="461665"/>
              </a:xfrm>
              <a:prstGeom prst="rect">
                <a:avLst/>
              </a:prstGeom>
              <a:blipFill>
                <a:blip r:embed="rId12"/>
                <a:stretch>
                  <a:fillRect l="-5703" t="-10526" r="-114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67812" y="540143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48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955179" y="541806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8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979222" y="54014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6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985752" y="540143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8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942381" y="53937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6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7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22" grpId="0"/>
      <p:bldP spid="23" grpId="0"/>
      <p:bldP spid="24" grpId="0"/>
      <p:bldP spid="25" grpId="0"/>
      <p:bldP spid="7" grpId="0"/>
      <p:bldP spid="27" grpId="0"/>
      <p:bldP spid="27" grpId="1"/>
      <p:bldP spid="28" grpId="0"/>
      <p:bldP spid="28" grpId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558059" y="1466451"/>
            <a:ext cx="438967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929942" y="1466451"/>
            <a:ext cx="438967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558059" y="1870851"/>
            <a:ext cx="438967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929942" y="1870851"/>
            <a:ext cx="438967" cy="50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28812" y="1319349"/>
            <a:ext cx="1054512" cy="11495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2194" y="427694"/>
            <a:ext cx="448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multiplications.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846615" y="1462097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218498" y="1462097"/>
            <a:ext cx="438967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846615" y="1866497"/>
            <a:ext cx="438967" cy="50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218498" y="1866497"/>
            <a:ext cx="438967" cy="504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17368" y="1314995"/>
            <a:ext cx="1054512" cy="11495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18434" y="1319349"/>
                <a:ext cx="36134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ones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34" y="1319349"/>
                <a:ext cx="3613490" cy="523220"/>
              </a:xfrm>
              <a:prstGeom prst="rect">
                <a:avLst/>
              </a:prstGeom>
              <a:blipFill>
                <a:blip r:embed="rId6"/>
                <a:stretch>
                  <a:fillRect l="-3373" t="-10465" r="-253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18433" y="2014544"/>
                <a:ext cx="14013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33" y="2014544"/>
                <a:ext cx="1401346" cy="523220"/>
              </a:xfrm>
              <a:prstGeom prst="rect">
                <a:avLst/>
              </a:prstGeom>
              <a:blipFill>
                <a:blip r:embed="rId7"/>
                <a:stretch>
                  <a:fillRect l="-869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384329" y="1258840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618332" y="1986262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129981" y="3169833"/>
            <a:ext cx="7228179" cy="2381881"/>
            <a:chOff x="1129981" y="3169833"/>
            <a:chExt cx="7228179" cy="2381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104814" y="3254467"/>
              <a:ext cx="782539" cy="220676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427493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750172" y="3254467"/>
              <a:ext cx="782539" cy="220676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072851" y="3254467"/>
              <a:ext cx="782539" cy="2206761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304929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890223" y="3771842"/>
                  <a:ext cx="346793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4 tens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     tens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223" y="3771842"/>
                  <a:ext cx="346793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3515" t="-11628" r="-2460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90223" y="4467037"/>
                  <a:ext cx="15840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40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223" y="4467037"/>
                  <a:ext cx="1584088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7692" t="-11628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6877310" y="3697606"/>
              <a:ext cx="648000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3639" y="4438755"/>
              <a:ext cx="648000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6484254" y="128607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45804" y="198626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04448" y="372483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30882" y="446598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02683" y="598512"/>
            <a:ext cx="677712" cy="720837"/>
            <a:chOff x="1428812" y="1319349"/>
            <a:chExt cx="1054512" cy="11495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2188" y="3313471"/>
            <a:ext cx="953362" cy="1493607"/>
            <a:chOff x="1129981" y="3169833"/>
            <a:chExt cx="1806099" cy="2381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952035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en-GB" sz="2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61328" y="598512"/>
            <a:ext cx="677712" cy="720837"/>
            <a:chOff x="1428812" y="1319349"/>
            <a:chExt cx="1054512" cy="11495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015901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  <a:endParaRPr lang="en-GB" sz="20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019973" y="598512"/>
            <a:ext cx="677712" cy="720837"/>
            <a:chOff x="1428812" y="1319349"/>
            <a:chExt cx="1054512" cy="114953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053641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4078618" y="598512"/>
            <a:ext cx="677712" cy="720837"/>
            <a:chOff x="1428812" y="1319349"/>
            <a:chExt cx="1054512" cy="114953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4141483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GB" sz="2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137263" y="598512"/>
            <a:ext cx="677712" cy="720837"/>
            <a:chOff x="1428812" y="1319349"/>
            <a:chExt cx="1054512" cy="114953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79" name="Oval 78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177073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6195908" y="598512"/>
            <a:ext cx="677712" cy="720837"/>
            <a:chOff x="1428812" y="1319349"/>
            <a:chExt cx="1054512" cy="1149531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86" name="Oval 85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251852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7254552" y="598512"/>
            <a:ext cx="677712" cy="720837"/>
            <a:chOff x="1428812" y="1319349"/>
            <a:chExt cx="1054512" cy="1149531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7326629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n-GB" sz="2000" dirty="0"/>
          </a:p>
        </p:txBody>
      </p:sp>
      <p:sp>
        <p:nvSpPr>
          <p:cNvPr id="102" name="Rectangle 101"/>
          <p:cNvSpPr/>
          <p:nvPr/>
        </p:nvSpPr>
        <p:spPr>
          <a:xfrm>
            <a:off x="635672" y="4871083"/>
            <a:ext cx="973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40</a:t>
            </a:r>
            <a:endParaRPr lang="en-GB" sz="2000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1901813" y="3313471"/>
            <a:ext cx="953362" cy="1493607"/>
            <a:chOff x="1129981" y="3169833"/>
            <a:chExt cx="1806099" cy="2381881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50" name="Oval 149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1786556" y="4871083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80</a:t>
            </a:r>
            <a:endParaRPr lang="en-GB" sz="2000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2941438" y="3313471"/>
            <a:ext cx="953362" cy="1493607"/>
            <a:chOff x="1129981" y="3169833"/>
            <a:chExt cx="1806099" cy="2381881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57" name="Oval 156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2767335" y="487108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120</a:t>
            </a:r>
            <a:endParaRPr lang="en-GB" sz="20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3981063" y="3313471"/>
            <a:ext cx="953362" cy="1493607"/>
            <a:chOff x="1129981" y="3169833"/>
            <a:chExt cx="1806099" cy="2381881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4" name="Oval 163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3748114" y="487108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160</a:t>
            </a:r>
            <a:endParaRPr lang="en-GB" sz="2000" dirty="0"/>
          </a:p>
        </p:txBody>
      </p:sp>
      <p:grpSp>
        <p:nvGrpSpPr>
          <p:cNvPr id="166" name="Group 165"/>
          <p:cNvGrpSpPr/>
          <p:nvPr/>
        </p:nvGrpSpPr>
        <p:grpSpPr>
          <a:xfrm>
            <a:off x="5020688" y="3313471"/>
            <a:ext cx="953362" cy="1493607"/>
            <a:chOff x="1129981" y="3169833"/>
            <a:chExt cx="1806099" cy="2381881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71" name="Oval 170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2" name="Rectangle 171"/>
          <p:cNvSpPr/>
          <p:nvPr/>
        </p:nvSpPr>
        <p:spPr>
          <a:xfrm>
            <a:off x="4836874" y="487108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200</a:t>
            </a:r>
            <a:endParaRPr lang="en-GB" sz="2000" dirty="0"/>
          </a:p>
        </p:txBody>
      </p:sp>
      <p:grpSp>
        <p:nvGrpSpPr>
          <p:cNvPr id="173" name="Group 172"/>
          <p:cNvGrpSpPr/>
          <p:nvPr/>
        </p:nvGrpSpPr>
        <p:grpSpPr>
          <a:xfrm>
            <a:off x="6060313" y="3313471"/>
            <a:ext cx="953362" cy="1493607"/>
            <a:chOff x="1129981" y="3169833"/>
            <a:chExt cx="1806099" cy="2381881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78" name="Oval 177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5778520" y="4871849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240</a:t>
            </a:r>
            <a:endParaRPr lang="en-GB" sz="20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7099936" y="3313471"/>
            <a:ext cx="953362" cy="1493607"/>
            <a:chOff x="1129981" y="3169833"/>
            <a:chExt cx="1806099" cy="2381881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85" name="Oval 184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6" name="Rectangle 185"/>
          <p:cNvSpPr/>
          <p:nvPr/>
        </p:nvSpPr>
        <p:spPr>
          <a:xfrm>
            <a:off x="6819657" y="4871083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280</a:t>
            </a:r>
            <a:endParaRPr lang="en-GB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606854" y="2021200"/>
            <a:ext cx="20498" cy="992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6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  <p:bldP spid="66" grpId="0"/>
      <p:bldP spid="73" grpId="0"/>
      <p:bldP spid="80" grpId="0"/>
      <p:bldP spid="87" grpId="0"/>
      <p:bldP spid="94" grpId="0"/>
      <p:bldP spid="94" grpId="1"/>
      <p:bldP spid="102" grpId="0"/>
      <p:bldP spid="151" grpId="0"/>
      <p:bldP spid="158" grpId="0"/>
      <p:bldP spid="165" grpId="0"/>
      <p:bldP spid="172" grpId="0"/>
      <p:bldP spid="179" grpId="0"/>
      <p:bldP spid="186" grpId="0"/>
      <p:bldP spid="1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02683" y="598512"/>
            <a:ext cx="677712" cy="720837"/>
            <a:chOff x="1428812" y="1319349"/>
            <a:chExt cx="1054512" cy="11495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2188" y="3313471"/>
            <a:ext cx="780121" cy="1493607"/>
            <a:chOff x="1129981" y="3169833"/>
            <a:chExt cx="1483420" cy="2381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952035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en-GB" sz="2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61328" y="598512"/>
            <a:ext cx="677712" cy="720837"/>
            <a:chOff x="1428812" y="1319349"/>
            <a:chExt cx="1054512" cy="11495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015901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en-GB" sz="20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019973" y="598512"/>
            <a:ext cx="677712" cy="720837"/>
            <a:chOff x="1428812" y="1319349"/>
            <a:chExt cx="1054512" cy="114953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053641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endParaRPr lang="en-GB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4078618" y="598512"/>
            <a:ext cx="677712" cy="720837"/>
            <a:chOff x="1428812" y="1319349"/>
            <a:chExt cx="1054512" cy="114953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4141483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2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137263" y="598512"/>
            <a:ext cx="677712" cy="720837"/>
            <a:chOff x="1428812" y="1319349"/>
            <a:chExt cx="1054512" cy="114953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79" name="Oval 78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177073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n-GB" sz="20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6195908" y="598512"/>
            <a:ext cx="677712" cy="720837"/>
            <a:chOff x="1428812" y="1319349"/>
            <a:chExt cx="1054512" cy="1149531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86" name="Oval 85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251852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GB" sz="2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7254552" y="598512"/>
            <a:ext cx="677712" cy="720837"/>
            <a:chOff x="1428812" y="1319349"/>
            <a:chExt cx="1054512" cy="1149531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7326629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en-GB" sz="2000" dirty="0"/>
          </a:p>
        </p:txBody>
      </p:sp>
      <p:sp>
        <p:nvSpPr>
          <p:cNvPr id="102" name="Rectangle 101"/>
          <p:cNvSpPr/>
          <p:nvPr/>
        </p:nvSpPr>
        <p:spPr>
          <a:xfrm>
            <a:off x="635672" y="4871083"/>
            <a:ext cx="973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30</a:t>
            </a:r>
            <a:endParaRPr lang="en-GB" sz="2000" dirty="0"/>
          </a:p>
        </p:txBody>
      </p:sp>
      <p:sp>
        <p:nvSpPr>
          <p:cNvPr id="151" name="Rectangle 150"/>
          <p:cNvSpPr/>
          <p:nvPr/>
        </p:nvSpPr>
        <p:spPr>
          <a:xfrm>
            <a:off x="1786556" y="4871083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60</a:t>
            </a:r>
            <a:endParaRPr lang="en-GB" sz="2000" dirty="0"/>
          </a:p>
        </p:txBody>
      </p:sp>
      <p:sp>
        <p:nvSpPr>
          <p:cNvPr id="158" name="Rectangle 157"/>
          <p:cNvSpPr/>
          <p:nvPr/>
        </p:nvSpPr>
        <p:spPr>
          <a:xfrm>
            <a:off x="2767335" y="4871083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90</a:t>
            </a:r>
            <a:endParaRPr lang="en-GB" sz="2000" dirty="0"/>
          </a:p>
        </p:txBody>
      </p:sp>
      <p:sp>
        <p:nvSpPr>
          <p:cNvPr id="165" name="Rectangle 164"/>
          <p:cNvSpPr/>
          <p:nvPr/>
        </p:nvSpPr>
        <p:spPr>
          <a:xfrm>
            <a:off x="3696123" y="487108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120</a:t>
            </a:r>
            <a:endParaRPr lang="en-GB" sz="2000" dirty="0"/>
          </a:p>
        </p:txBody>
      </p:sp>
      <p:sp>
        <p:nvSpPr>
          <p:cNvPr id="172" name="Rectangle 171"/>
          <p:cNvSpPr/>
          <p:nvPr/>
        </p:nvSpPr>
        <p:spPr>
          <a:xfrm>
            <a:off x="4756330" y="4895847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150</a:t>
            </a:r>
            <a:endParaRPr lang="en-GB" sz="2000" dirty="0"/>
          </a:p>
        </p:txBody>
      </p:sp>
      <p:sp>
        <p:nvSpPr>
          <p:cNvPr id="179" name="Rectangle 178"/>
          <p:cNvSpPr/>
          <p:nvPr/>
        </p:nvSpPr>
        <p:spPr>
          <a:xfrm>
            <a:off x="5709890" y="4871849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180</a:t>
            </a:r>
            <a:endParaRPr lang="en-GB" sz="2000" dirty="0"/>
          </a:p>
        </p:txBody>
      </p:sp>
      <p:sp>
        <p:nvSpPr>
          <p:cNvPr id="186" name="Rectangle 185"/>
          <p:cNvSpPr/>
          <p:nvPr/>
        </p:nvSpPr>
        <p:spPr>
          <a:xfrm>
            <a:off x="6766735" y="4871083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210</a:t>
            </a:r>
            <a:endParaRPr lang="en-GB" sz="20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1910123" y="3313471"/>
            <a:ext cx="780121" cy="1493607"/>
            <a:chOff x="1129981" y="3169833"/>
            <a:chExt cx="1483420" cy="2381881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06" name="Oval 105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58058" y="3313471"/>
            <a:ext cx="780121" cy="1493607"/>
            <a:chOff x="1129981" y="3169833"/>
            <a:chExt cx="1483420" cy="2381881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11" name="Oval 110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005993" y="3313471"/>
            <a:ext cx="780121" cy="1493607"/>
            <a:chOff x="1129981" y="3169833"/>
            <a:chExt cx="1483420" cy="2381881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16" name="Oval 115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053928" y="3313471"/>
            <a:ext cx="780121" cy="1493607"/>
            <a:chOff x="1129981" y="3169833"/>
            <a:chExt cx="1483420" cy="2381881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21" name="Oval 120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101863" y="3313471"/>
            <a:ext cx="780121" cy="1493607"/>
            <a:chOff x="1129981" y="3169833"/>
            <a:chExt cx="1483420" cy="238188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26" name="Oval 125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149798" y="3313471"/>
            <a:ext cx="780121" cy="1493607"/>
            <a:chOff x="1129981" y="3169833"/>
            <a:chExt cx="1483420" cy="2381881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31" name="Oval 130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404636" y="1954934"/>
            <a:ext cx="4517" cy="12886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567681" y="1948765"/>
            <a:ext cx="4517" cy="12886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44094" y="2365474"/>
                <a:ext cx="1596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94" y="2365474"/>
                <a:ext cx="1596174" cy="523220"/>
              </a:xfrm>
              <a:prstGeom prst="rect">
                <a:avLst/>
              </a:prstGeom>
              <a:blipFill>
                <a:blip r:embed="rId7"/>
                <a:stretch>
                  <a:fillRect l="-763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251852" y="2397001"/>
                <a:ext cx="1596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852" y="2397001"/>
                <a:ext cx="1596174" cy="523220"/>
              </a:xfrm>
              <a:prstGeom prst="rect">
                <a:avLst/>
              </a:prstGeom>
              <a:blipFill>
                <a:blip r:embed="rId8"/>
                <a:stretch>
                  <a:fillRect l="-804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84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  <p:bldP spid="66" grpId="0"/>
      <p:bldP spid="73" grpId="0"/>
      <p:bldP spid="80" grpId="0"/>
      <p:bldP spid="87" grpId="0"/>
      <p:bldP spid="94" grpId="0"/>
      <p:bldP spid="102" grpId="0"/>
      <p:bldP spid="151" grpId="0"/>
      <p:bldP spid="158" grpId="0"/>
      <p:bldP spid="165" grpId="0"/>
      <p:bldP spid="172" grpId="0"/>
      <p:bldP spid="179" grpId="0"/>
      <p:bldP spid="186" grpId="0"/>
      <p:bldP spid="17" grpId="0"/>
      <p:bldP spid="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569225"/>
            <a:ext cx="664364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367081"/>
            <a:ext cx="664364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1165851"/>
            <a:ext cx="664364" cy="6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1762477"/>
            <a:ext cx="664364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569225"/>
            <a:ext cx="66436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1165851"/>
            <a:ext cx="664364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1762477"/>
            <a:ext cx="664364" cy="6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569225"/>
            <a:ext cx="664364" cy="6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1165851"/>
            <a:ext cx="664364" cy="64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1762477"/>
            <a:ext cx="664364" cy="64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569225"/>
            <a:ext cx="664364" cy="64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1165851"/>
            <a:ext cx="664364" cy="64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1762477"/>
            <a:ext cx="664364" cy="64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569225"/>
            <a:ext cx="664364" cy="64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1165851"/>
            <a:ext cx="664364" cy="64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1762477"/>
            <a:ext cx="664364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569225"/>
            <a:ext cx="664364" cy="6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1165851"/>
            <a:ext cx="664364" cy="64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1762477"/>
            <a:ext cx="664364" cy="6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569225"/>
            <a:ext cx="664364" cy="64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1165851"/>
            <a:ext cx="664364" cy="64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1762477"/>
            <a:ext cx="664364" cy="64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569225"/>
            <a:ext cx="664364" cy="64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1165851"/>
            <a:ext cx="664364" cy="64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1762477"/>
            <a:ext cx="664364" cy="64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952751"/>
            <a:ext cx="664364" cy="648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4538422"/>
            <a:ext cx="664364" cy="64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367081"/>
            <a:ext cx="664364" cy="64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952751"/>
            <a:ext cx="664364" cy="64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4538422"/>
            <a:ext cx="664364" cy="64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367081"/>
            <a:ext cx="664364" cy="648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952751"/>
            <a:ext cx="664364" cy="648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4538422"/>
            <a:ext cx="664364" cy="64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367081"/>
            <a:ext cx="664364" cy="648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952751"/>
            <a:ext cx="664364" cy="648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4538422"/>
            <a:ext cx="664364" cy="648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367081"/>
            <a:ext cx="664364" cy="648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952751"/>
            <a:ext cx="664364" cy="648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4538422"/>
            <a:ext cx="664364" cy="64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367081"/>
            <a:ext cx="664364" cy="648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952751"/>
            <a:ext cx="664364" cy="648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4538422"/>
            <a:ext cx="664364" cy="648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367081"/>
            <a:ext cx="664364" cy="648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952751"/>
            <a:ext cx="664364" cy="648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4538422"/>
            <a:ext cx="664364" cy="648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367081"/>
            <a:ext cx="664364" cy="648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952751"/>
            <a:ext cx="664364" cy="6480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4538422"/>
            <a:ext cx="664364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42095" y="2428023"/>
                <a:ext cx="3324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 ones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95" y="2428023"/>
                <a:ext cx="3324949" cy="523220"/>
              </a:xfrm>
              <a:prstGeom prst="rect">
                <a:avLst/>
              </a:prstGeom>
              <a:blipFill>
                <a:blip r:embed="rId8"/>
                <a:stretch>
                  <a:fillRect l="-3853" t="-10465" r="-275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834824" y="2430778"/>
                <a:ext cx="17668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24" y="2430778"/>
                <a:ext cx="1766830" cy="523220"/>
              </a:xfrm>
              <a:prstGeom prst="rect">
                <a:avLst/>
              </a:prstGeom>
              <a:blipFill>
                <a:blip r:embed="rId9"/>
                <a:stretch>
                  <a:fillRect l="-6897" t="-11628" r="-551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86418" y="5128518"/>
                <a:ext cx="31793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 tens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18" y="5128518"/>
                <a:ext cx="3179397" cy="523220"/>
              </a:xfrm>
              <a:prstGeom prst="rect">
                <a:avLst/>
              </a:prstGeom>
              <a:blipFill>
                <a:blip r:embed="rId10"/>
                <a:stretch>
                  <a:fillRect l="-3831" t="-10465" r="-268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753644" y="5131273"/>
                <a:ext cx="21323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240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44" y="5131273"/>
                <a:ext cx="2132315" cy="523220"/>
              </a:xfrm>
              <a:prstGeom prst="rect">
                <a:avLst/>
              </a:prstGeom>
              <a:blipFill>
                <a:blip r:embed="rId11"/>
                <a:stretch>
                  <a:fillRect l="-6000" t="-11628" r="-40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942095" y="2852902"/>
                <a:ext cx="3324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 ones</a:t>
                </a: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95" y="2852902"/>
                <a:ext cx="3324949" cy="523220"/>
              </a:xfrm>
              <a:prstGeom prst="rect">
                <a:avLst/>
              </a:prstGeom>
              <a:blipFill>
                <a:blip r:embed="rId12"/>
                <a:stretch>
                  <a:fillRect l="-3853" t="-11628" r="-275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834824" y="2855657"/>
                <a:ext cx="17668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24" y="2855657"/>
                <a:ext cx="1766830" cy="523220"/>
              </a:xfrm>
              <a:prstGeom prst="rect">
                <a:avLst/>
              </a:prstGeom>
              <a:blipFill>
                <a:blip r:embed="rId13"/>
                <a:stretch>
                  <a:fillRect l="-6897" t="-10465" r="-551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886418" y="5566539"/>
                <a:ext cx="31793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 tens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18" y="5566539"/>
                <a:ext cx="3179397" cy="523220"/>
              </a:xfrm>
              <a:prstGeom prst="rect">
                <a:avLst/>
              </a:prstGeom>
              <a:blipFill>
                <a:blip r:embed="rId14"/>
                <a:stretch>
                  <a:fillRect l="-3831" t="-10465" r="-268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753644" y="5556152"/>
                <a:ext cx="21323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240</a:t>
                </a: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44" y="5556152"/>
                <a:ext cx="2132315" cy="523220"/>
              </a:xfrm>
              <a:prstGeom prst="rect">
                <a:avLst/>
              </a:prstGeom>
              <a:blipFill>
                <a:blip r:embed="rId15"/>
                <a:stretch>
                  <a:fillRect l="-6000" t="-10465" r="-40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2|8|9.1|7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2|10|3.9|3.2|0.8|12.7|1.2|5.2|14.4|3.1|1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3|12.4|7.5|12.1|10|12.8|4.5|4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.9|2.1|16.1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0.9|1.4|1.3|1.3|1.2|1.7|4.4|2.3|0.9|1.4|1.1|1|1.8|3.3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7|1.5|0.8|0.8|0.8|3.6|0.6|0.6|0.7|0.8|0.7|0.8|8|5|8.2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0.6|0.6|0.8|0.4|0.8|0.5|0.5|0.8|3.1|0.7|0.7|0.7|5.3|0.8|0.6|0.4|0.4|0.6|0.4|0.6|0.6|2.7|0.8|0.8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4|14|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.7|3|2.6|12.9|1|5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7.3|1.8|1.1|4.8|1|5.2|3.1|8.1|0.7|0.4|0.5|0.7|0.5|1.5|4.8|3|16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0573C5-07B4-4504-B50F-370948EEE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microsoft.com/office/2006/documentManagement/types"/>
    <ds:schemaRef ds:uri="http://purl.org/dc/elements/1.1/"/>
    <ds:schemaRef ds:uri="cee99ee9-287b-4f9a-957c-ba5ae7375c9a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522d4c35-b548-4432-90ae-af4376e1c4b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11260</TotalTime>
  <Words>419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Alison Wild</cp:lastModifiedBy>
  <cp:revision>231</cp:revision>
  <dcterms:created xsi:type="dcterms:W3CDTF">2019-07-05T11:02:13Z</dcterms:created>
  <dcterms:modified xsi:type="dcterms:W3CDTF">2021-01-10T22:21:58Z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