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  <p:sldMasterId id="2147483685" r:id="rId11"/>
  </p:sldMasterIdLst>
  <p:notesMasterIdLst>
    <p:notesMasterId r:id="rId26"/>
  </p:notesMasterIdLst>
  <p:sldIdLst>
    <p:sldId id="391" r:id="rId12"/>
    <p:sldId id="296" r:id="rId13"/>
    <p:sldId id="390" r:id="rId14"/>
    <p:sldId id="297" r:id="rId15"/>
    <p:sldId id="388" r:id="rId16"/>
    <p:sldId id="389" r:id="rId17"/>
    <p:sldId id="299" r:id="rId18"/>
    <p:sldId id="365" r:id="rId19"/>
    <p:sldId id="384" r:id="rId20"/>
    <p:sldId id="351" r:id="rId21"/>
    <p:sldId id="385" r:id="rId22"/>
    <p:sldId id="386" r:id="rId23"/>
    <p:sldId id="387" r:id="rId24"/>
    <p:sldId id="317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127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  <a:srgbClr val="4472C4"/>
    <a:srgbClr val="9966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6327"/>
  </p:normalViewPr>
  <p:slideViewPr>
    <p:cSldViewPr snapToGrid="0" snapToObjects="1">
      <p:cViewPr varScale="1">
        <p:scale>
          <a:sx n="69" d="100"/>
          <a:sy n="69" d="100"/>
        </p:scale>
        <p:origin x="1440" y="66"/>
      </p:cViewPr>
      <p:guideLst>
        <p:guide orient="horz" pos="1185"/>
        <p:guide pos="12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6D9381B2-C5DF-4C93-A34F-DE36F34A3F89}"/>
    <pc:docChg chg="undo custSel modSld">
      <pc:chgData name="James Clegg" userId="c6df1435-7a36-4b38-be4d-16e68e91152f" providerId="ADAL" clId="{6D9381B2-C5DF-4C93-A34F-DE36F34A3F89}" dt="2021-02-02T12:25:46.872" v="19"/>
      <pc:docMkLst>
        <pc:docMk/>
      </pc:docMkLst>
      <pc:sldChg chg="modTransition">
        <pc:chgData name="James Clegg" userId="c6df1435-7a36-4b38-be4d-16e68e91152f" providerId="ADAL" clId="{6D9381B2-C5DF-4C93-A34F-DE36F34A3F89}" dt="2021-02-02T12:25:46.872" v="19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6D9381B2-C5DF-4C93-A34F-DE36F34A3F89}" dt="2021-02-02T12:25:46.872" v="19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6D9381B2-C5DF-4C93-A34F-DE36F34A3F89}" dt="2021-02-02T12:25:46.872" v="19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1523482686" sldId="317"/>
        </pc:sldMkLst>
        <pc:picChg chg="del">
          <ac:chgData name="James Clegg" userId="c6df1435-7a36-4b38-be4d-16e68e91152f" providerId="ADAL" clId="{6D9381B2-C5DF-4C93-A34F-DE36F34A3F89}" dt="2021-02-02T12:25:40.525" v="18" actId="478"/>
          <ac:picMkLst>
            <pc:docMk/>
            <pc:sldMk cId="1523482686" sldId="317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1172784402" sldId="351"/>
        </pc:sldMkLst>
        <pc:picChg chg="del">
          <ac:chgData name="James Clegg" userId="c6df1435-7a36-4b38-be4d-16e68e91152f" providerId="ADAL" clId="{6D9381B2-C5DF-4C93-A34F-DE36F34A3F89}" dt="2021-02-02T12:25:30.318" v="14" actId="478"/>
          <ac:picMkLst>
            <pc:docMk/>
            <pc:sldMk cId="1172784402" sldId="351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1910593855" sldId="365"/>
        </pc:sldMkLst>
        <pc:picChg chg="del">
          <ac:chgData name="James Clegg" userId="c6df1435-7a36-4b38-be4d-16e68e91152f" providerId="ADAL" clId="{6D9381B2-C5DF-4C93-A34F-DE36F34A3F89}" dt="2021-02-02T12:25:25.290" v="12" actId="478"/>
          <ac:picMkLst>
            <pc:docMk/>
            <pc:sldMk cId="1910593855" sldId="365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108487433" sldId="384"/>
        </pc:sldMkLst>
        <pc:picChg chg="del">
          <ac:chgData name="James Clegg" userId="c6df1435-7a36-4b38-be4d-16e68e91152f" providerId="ADAL" clId="{6D9381B2-C5DF-4C93-A34F-DE36F34A3F89}" dt="2021-02-02T12:25:28.001" v="13" actId="478"/>
          <ac:picMkLst>
            <pc:docMk/>
            <pc:sldMk cId="108487433" sldId="384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2969575059" sldId="385"/>
        </pc:sldMkLst>
        <pc:picChg chg="del">
          <ac:chgData name="James Clegg" userId="c6df1435-7a36-4b38-be4d-16e68e91152f" providerId="ADAL" clId="{6D9381B2-C5DF-4C93-A34F-DE36F34A3F89}" dt="2021-02-02T12:25:32.924" v="15" actId="478"/>
          <ac:picMkLst>
            <pc:docMk/>
            <pc:sldMk cId="2969575059" sldId="385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3134825842" sldId="386"/>
        </pc:sldMkLst>
        <pc:picChg chg="del">
          <ac:chgData name="James Clegg" userId="c6df1435-7a36-4b38-be4d-16e68e91152f" providerId="ADAL" clId="{6D9381B2-C5DF-4C93-A34F-DE36F34A3F89}" dt="2021-02-02T12:25:35.664" v="16" actId="478"/>
          <ac:picMkLst>
            <pc:docMk/>
            <pc:sldMk cId="3134825842" sldId="386"/>
            <ac:picMk id="1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360911913" sldId="387"/>
        </pc:sldMkLst>
        <pc:picChg chg="del">
          <ac:chgData name="James Clegg" userId="c6df1435-7a36-4b38-be4d-16e68e91152f" providerId="ADAL" clId="{6D9381B2-C5DF-4C93-A34F-DE36F34A3F89}" dt="2021-02-02T12:25:37.915" v="17" actId="478"/>
          <ac:picMkLst>
            <pc:docMk/>
            <pc:sldMk cId="360911913" sldId="387"/>
            <ac:picMk id="7" creationId="{00000000-0000-0000-0000-000000000000}"/>
          </ac:picMkLst>
        </pc:picChg>
      </pc:sldChg>
      <pc:sldChg chg="delSp mod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637306247" sldId="388"/>
        </pc:sldMkLst>
        <pc:spChg chg="mod">
          <ac:chgData name="James Clegg" userId="c6df1435-7a36-4b38-be4d-16e68e91152f" providerId="ADAL" clId="{6D9381B2-C5DF-4C93-A34F-DE36F34A3F89}" dt="2021-02-02T12:24:39.626" v="3" actId="20577"/>
          <ac:spMkLst>
            <pc:docMk/>
            <pc:sldMk cId="637306247" sldId="388"/>
            <ac:spMk id="28" creationId="{1278C13B-BDAA-4313-8DC2-EEE5C4B90A82}"/>
          </ac:spMkLst>
        </pc:spChg>
        <pc:picChg chg="del">
          <ac:chgData name="James Clegg" userId="c6df1435-7a36-4b38-be4d-16e68e91152f" providerId="ADAL" clId="{6D9381B2-C5DF-4C93-A34F-DE36F34A3F89}" dt="2021-02-02T12:24:22.090" v="0" actId="478"/>
          <ac:picMkLst>
            <pc:docMk/>
            <pc:sldMk cId="637306247" sldId="388"/>
            <ac:picMk id="3" creationId="{00000000-0000-0000-0000-000000000000}"/>
          </ac:picMkLst>
        </pc:picChg>
      </pc:sldChg>
      <pc:sldChg chg="addSp delSp mod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469472034" sldId="389"/>
        </pc:sldMkLst>
        <pc:spChg chg="ord">
          <ac:chgData name="James Clegg" userId="c6df1435-7a36-4b38-be4d-16e68e91152f" providerId="ADAL" clId="{6D9381B2-C5DF-4C93-A34F-DE36F34A3F89}" dt="2021-02-02T12:25:12.760" v="11" actId="166"/>
          <ac:spMkLst>
            <pc:docMk/>
            <pc:sldMk cId="469472034" sldId="389"/>
            <ac:spMk id="7" creationId="{2387E862-F957-4B0D-90E4-648C5C696674}"/>
          </ac:spMkLst>
        </pc:spChg>
        <pc:spChg chg="ord">
          <ac:chgData name="James Clegg" userId="c6df1435-7a36-4b38-be4d-16e68e91152f" providerId="ADAL" clId="{6D9381B2-C5DF-4C93-A34F-DE36F34A3F89}" dt="2021-02-02T12:25:12.760" v="11" actId="166"/>
          <ac:spMkLst>
            <pc:docMk/>
            <pc:sldMk cId="469472034" sldId="389"/>
            <ac:spMk id="8" creationId="{9860AD43-7ADF-46E6-A3FB-37F3134197ED}"/>
          </ac:spMkLst>
        </pc:spChg>
        <pc:spChg chg="ord">
          <ac:chgData name="James Clegg" userId="c6df1435-7a36-4b38-be4d-16e68e91152f" providerId="ADAL" clId="{6D9381B2-C5DF-4C93-A34F-DE36F34A3F89}" dt="2021-02-02T12:25:12.760" v="11" actId="166"/>
          <ac:spMkLst>
            <pc:docMk/>
            <pc:sldMk cId="469472034" sldId="389"/>
            <ac:spMk id="9" creationId="{2D9C06D9-7DE8-4421-B3E2-6E2F4271E710}"/>
          </ac:spMkLst>
        </pc:spChg>
        <pc:spChg chg="ord">
          <ac:chgData name="James Clegg" userId="c6df1435-7a36-4b38-be4d-16e68e91152f" providerId="ADAL" clId="{6D9381B2-C5DF-4C93-A34F-DE36F34A3F89}" dt="2021-02-02T12:25:12.760" v="11" actId="166"/>
          <ac:spMkLst>
            <pc:docMk/>
            <pc:sldMk cId="469472034" sldId="389"/>
            <ac:spMk id="14" creationId="{2EA80347-EB06-4020-9A5D-D5A888EA4614}"/>
          </ac:spMkLst>
        </pc:spChg>
        <pc:spChg chg="ord">
          <ac:chgData name="James Clegg" userId="c6df1435-7a36-4b38-be4d-16e68e91152f" providerId="ADAL" clId="{6D9381B2-C5DF-4C93-A34F-DE36F34A3F89}" dt="2021-02-02T12:25:12.760" v="11" actId="166"/>
          <ac:spMkLst>
            <pc:docMk/>
            <pc:sldMk cId="469472034" sldId="389"/>
            <ac:spMk id="15" creationId="{F1D9CB43-A675-45F1-B187-853C28383270}"/>
          </ac:spMkLst>
        </pc:spChg>
        <pc:spChg chg="ord">
          <ac:chgData name="James Clegg" userId="c6df1435-7a36-4b38-be4d-16e68e91152f" providerId="ADAL" clId="{6D9381B2-C5DF-4C93-A34F-DE36F34A3F89}" dt="2021-02-02T12:25:12.760" v="11" actId="166"/>
          <ac:spMkLst>
            <pc:docMk/>
            <pc:sldMk cId="469472034" sldId="389"/>
            <ac:spMk id="16" creationId="{ECB00319-8B12-4C4C-A737-AF1BA56F5FEB}"/>
          </ac:spMkLst>
        </pc:spChg>
        <pc:spChg chg="add">
          <ac:chgData name="James Clegg" userId="c6df1435-7a36-4b38-be4d-16e68e91152f" providerId="ADAL" clId="{6D9381B2-C5DF-4C93-A34F-DE36F34A3F89}" dt="2021-02-02T12:25:01.070" v="10"/>
          <ac:spMkLst>
            <pc:docMk/>
            <pc:sldMk cId="469472034" sldId="389"/>
            <ac:spMk id="17" creationId="{DA86BB6E-990B-4A16-A529-63963119F563}"/>
          </ac:spMkLst>
        </pc:spChg>
        <pc:spChg chg="del mod">
          <ac:chgData name="James Clegg" userId="c6df1435-7a36-4b38-be4d-16e68e91152f" providerId="ADAL" clId="{6D9381B2-C5DF-4C93-A34F-DE36F34A3F89}" dt="2021-02-02T12:25:00.772" v="9" actId="478"/>
          <ac:spMkLst>
            <pc:docMk/>
            <pc:sldMk cId="469472034" sldId="389"/>
            <ac:spMk id="28" creationId="{1278C13B-BDAA-4313-8DC2-EEE5C4B90A82}"/>
          </ac:spMkLst>
        </pc:spChg>
        <pc:picChg chg="del">
          <ac:chgData name="James Clegg" userId="c6df1435-7a36-4b38-be4d-16e68e91152f" providerId="ADAL" clId="{6D9381B2-C5DF-4C93-A34F-DE36F34A3F89}" dt="2021-02-02T12:24:24.653" v="1" actId="478"/>
          <ac:picMkLst>
            <pc:docMk/>
            <pc:sldMk cId="469472034" sldId="389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42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08/03/2021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8145" y="219973"/>
            <a:ext cx="334872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4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r" defTabSz="844083" rtl="0" eaLnBrk="1" latinLnBrk="0" hangingPunct="1">
        <a:lnSpc>
          <a:spcPct val="90000"/>
        </a:lnSpc>
        <a:spcBef>
          <a:spcPct val="0"/>
        </a:spcBef>
        <a:buNone/>
        <a:defRPr lang="en-GB" sz="2215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50.png"/><Relationship Id="rId5" Type="http://schemas.openxmlformats.org/officeDocument/2006/relationships/image" Target="../media/image24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3.png"/><Relationship Id="rId5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3.png"/><Relationship Id="rId5" Type="http://schemas.openxmlformats.org/officeDocument/2006/relationships/image" Target="../media/image15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30.png"/><Relationship Id="rId7" Type="http://schemas.openxmlformats.org/officeDocument/2006/relationships/image" Target="../media/image23.png"/><Relationship Id="rId12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70.png"/><Relationship Id="rId11" Type="http://schemas.openxmlformats.org/officeDocument/2006/relationships/image" Target="../media/image210.png"/><Relationship Id="rId5" Type="http://schemas.openxmlformats.org/officeDocument/2006/relationships/image" Target="../media/image160.png"/><Relationship Id="rId10" Type="http://schemas.openxmlformats.org/officeDocument/2006/relationships/image" Target="../media/image200.png"/><Relationship Id="rId9" Type="http://schemas.openxmlformats.org/officeDocument/2006/relationships/image" Target="../media/image1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96" y="1"/>
            <a:ext cx="8035636" cy="32957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696" y="3295723"/>
            <a:ext cx="8277225" cy="33718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80364" y="5943600"/>
            <a:ext cx="2452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Red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112328" y="2286000"/>
            <a:ext cx="2452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Yellow Green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598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7A082-D52A-45C2-88A1-E8B99DA42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1 – 5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172784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1778051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1778051" cy="7693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2262D34-C02F-4B71-86D9-C064396A7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016382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EECEA7-AC7F-4590-A182-DFCDBBD91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064322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3046490" y="1076583"/>
                <a:ext cx="631904" cy="7692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6490" y="1076583"/>
                <a:ext cx="631904" cy="7692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7992F1B1-F099-47DC-A668-87B127284A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8F0D7AC-0391-4244-93B3-E2BE76307F5E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2BADB15-0FD0-4CEF-8940-E62989B80525}"/>
              </a:ext>
            </a:extLst>
          </p:cNvPr>
          <p:cNvSpPr/>
          <p:nvPr/>
        </p:nvSpPr>
        <p:spPr>
          <a:xfrm>
            <a:off x="1397629" y="4820704"/>
            <a:ext cx="64892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Difference – 	a comparison between two 					sets - how much more or 					less/fewer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B997FAF-41D7-4FBF-99DE-09D854DA493B}"/>
                  </a:ext>
                </a:extLst>
              </p:cNvPr>
              <p:cNvSpPr/>
              <p:nvPr/>
            </p:nvSpPr>
            <p:spPr>
              <a:xfrm>
                <a:off x="3578690" y="1083882"/>
                <a:ext cx="79861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B997FAF-41D7-4FBF-99DE-09D854DA49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690" y="1083882"/>
                <a:ext cx="798617" cy="7693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2D5E4A0-3E71-4D7B-985B-1EE1F679F6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490427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4127974210"/>
                    </a:ext>
                  </a:extLst>
                </a:gridCol>
                <a:gridCol w="454145">
                  <a:extLst>
                    <a:ext uri="{9D8B030D-6E8A-4147-A177-3AD203B41FA5}">
                      <a16:colId xmlns:a16="http://schemas.microsoft.com/office/drawing/2014/main" val="4081632440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1216643936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3641803937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2167151340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2794233871"/>
                    </a:ext>
                  </a:extLst>
                </a:gridCol>
                <a:gridCol w="454145">
                  <a:extLst>
                    <a:ext uri="{9D8B030D-6E8A-4147-A177-3AD203B41FA5}">
                      <a16:colId xmlns:a16="http://schemas.microsoft.com/office/drawing/2014/main" val="3055597046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1591566993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1351739662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CA177B3A-018F-499E-B08A-5B108B1454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039007"/>
              </p:ext>
            </p:extLst>
          </p:nvPr>
        </p:nvGraphicFramePr>
        <p:xfrm>
          <a:off x="1478830" y="3768715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1774741030"/>
                    </a:ext>
                  </a:extLst>
                </a:gridCol>
                <a:gridCol w="454145">
                  <a:extLst>
                    <a:ext uri="{9D8B030D-6E8A-4147-A177-3AD203B41FA5}">
                      <a16:colId xmlns:a16="http://schemas.microsoft.com/office/drawing/2014/main" val="3798406625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608547858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2464981992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1349357569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3785703129"/>
                    </a:ext>
                  </a:extLst>
                </a:gridCol>
                <a:gridCol w="454145">
                  <a:extLst>
                    <a:ext uri="{9D8B030D-6E8A-4147-A177-3AD203B41FA5}">
                      <a16:colId xmlns:a16="http://schemas.microsoft.com/office/drawing/2014/main" val="1645055294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4270750982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1980583655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09A885A-8762-499E-9151-78672E0D19E9}"/>
              </a:ext>
            </a:extLst>
          </p:cNvPr>
          <p:cNvCxnSpPr/>
          <p:nvPr/>
        </p:nvCxnSpPr>
        <p:spPr>
          <a:xfrm>
            <a:off x="2846567" y="3468755"/>
            <a:ext cx="2703443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CBDBCEF-A40B-49EA-A4ED-83C3C4FDD39D}"/>
              </a:ext>
            </a:extLst>
          </p:cNvPr>
          <p:cNvCxnSpPr/>
          <p:nvPr/>
        </p:nvCxnSpPr>
        <p:spPr>
          <a:xfrm>
            <a:off x="2838616" y="2194559"/>
            <a:ext cx="0" cy="261597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C7701BD-721B-45DD-A031-605A198A87F9}"/>
              </a:ext>
            </a:extLst>
          </p:cNvPr>
          <p:cNvCxnSpPr/>
          <p:nvPr/>
        </p:nvCxnSpPr>
        <p:spPr>
          <a:xfrm>
            <a:off x="5575189" y="2197871"/>
            <a:ext cx="0" cy="261597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96957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7" grpId="1"/>
      <p:bldP spid="22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2225289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11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11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2225289" cy="7660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7992F1B1-F099-47DC-A668-87B127284A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8F0D7AC-0391-4244-93B3-E2BE76307F5E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2D5E4A0-3E71-4D7B-985B-1EE1F679F6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705522"/>
              </p:ext>
            </p:extLst>
          </p:nvPr>
        </p:nvGraphicFramePr>
        <p:xfrm>
          <a:off x="1528866" y="2290432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CA177B3A-018F-499E-B08A-5B108B1454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449037"/>
              </p:ext>
            </p:extLst>
          </p:nvPr>
        </p:nvGraphicFramePr>
        <p:xfrm>
          <a:off x="1528866" y="354393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376065337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507754379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48812112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273923409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982244506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3099053847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526817398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9757234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239612516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6346798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09A885A-8762-499E-9151-78672E0D19E9}"/>
              </a:ext>
            </a:extLst>
          </p:cNvPr>
          <p:cNvCxnSpPr>
            <a:cxnSpLocks/>
          </p:cNvCxnSpPr>
          <p:nvPr/>
        </p:nvCxnSpPr>
        <p:spPr>
          <a:xfrm>
            <a:off x="2369468" y="3342606"/>
            <a:ext cx="2042558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CBDBCEF-A40B-49EA-A4ED-83C3C4FDD39D}"/>
              </a:ext>
            </a:extLst>
          </p:cNvPr>
          <p:cNvCxnSpPr/>
          <p:nvPr/>
        </p:nvCxnSpPr>
        <p:spPr>
          <a:xfrm>
            <a:off x="2351315" y="2071722"/>
            <a:ext cx="0" cy="261597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C7701BD-721B-45DD-A031-605A198A87F9}"/>
              </a:ext>
            </a:extLst>
          </p:cNvPr>
          <p:cNvCxnSpPr/>
          <p:nvPr/>
        </p:nvCxnSpPr>
        <p:spPr>
          <a:xfrm>
            <a:off x="4412026" y="2071722"/>
            <a:ext cx="0" cy="261597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659B31D-6052-46B1-ACBA-7AA26C7922C2}"/>
              </a:ext>
            </a:extLst>
          </p:cNvPr>
          <p:cNvSpPr/>
          <p:nvPr/>
        </p:nvSpPr>
        <p:spPr>
          <a:xfrm>
            <a:off x="2249084" y="1060117"/>
            <a:ext cx="420282" cy="393836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997FAF-41D7-4FBF-99DE-09D854DA493B}"/>
              </a:ext>
            </a:extLst>
          </p:cNvPr>
          <p:cNvSpPr/>
          <p:nvPr/>
        </p:nvSpPr>
        <p:spPr>
          <a:xfrm>
            <a:off x="2301958" y="995425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5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8512230-90EF-4445-BB81-3F0DA25CA6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758036"/>
              </p:ext>
            </p:extLst>
          </p:nvPr>
        </p:nvGraphicFramePr>
        <p:xfrm>
          <a:off x="1528866" y="2290432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BFE4B8B-085D-4DCE-96C4-EF9D07E760D7}"/>
              </a:ext>
            </a:extLst>
          </p:cNvPr>
          <p:cNvCxnSpPr>
            <a:cxnSpLocks/>
          </p:cNvCxnSpPr>
          <p:nvPr/>
        </p:nvCxnSpPr>
        <p:spPr>
          <a:xfrm>
            <a:off x="2351315" y="2082341"/>
            <a:ext cx="0" cy="115966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F492F2-38AD-4072-9C5F-C7E57668DC82}"/>
              </a:ext>
            </a:extLst>
          </p:cNvPr>
          <p:cNvCxnSpPr>
            <a:cxnSpLocks/>
          </p:cNvCxnSpPr>
          <p:nvPr/>
        </p:nvCxnSpPr>
        <p:spPr>
          <a:xfrm flipV="1">
            <a:off x="4008624" y="2290432"/>
            <a:ext cx="404351" cy="7412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78190D3-F530-4F5C-9077-A6CC14B90D1A}"/>
              </a:ext>
            </a:extLst>
          </p:cNvPr>
          <p:cNvCxnSpPr>
            <a:cxnSpLocks/>
          </p:cNvCxnSpPr>
          <p:nvPr/>
        </p:nvCxnSpPr>
        <p:spPr>
          <a:xfrm flipV="1">
            <a:off x="3604273" y="2290431"/>
            <a:ext cx="404351" cy="7412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7D12F33-C5FE-4377-ACE1-6ADACDF77B45}"/>
              </a:ext>
            </a:extLst>
          </p:cNvPr>
          <p:cNvCxnSpPr>
            <a:cxnSpLocks/>
          </p:cNvCxnSpPr>
          <p:nvPr/>
        </p:nvCxnSpPr>
        <p:spPr>
          <a:xfrm flipV="1">
            <a:off x="3194242" y="2290430"/>
            <a:ext cx="404351" cy="7412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9101F47-EBDF-498E-BEAC-D39A91CFEB1B}"/>
              </a:ext>
            </a:extLst>
          </p:cNvPr>
          <p:cNvCxnSpPr>
            <a:cxnSpLocks/>
          </p:cNvCxnSpPr>
          <p:nvPr/>
        </p:nvCxnSpPr>
        <p:spPr>
          <a:xfrm flipV="1">
            <a:off x="2767171" y="2290429"/>
            <a:ext cx="404351" cy="7412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C3F719B-63E3-46D0-BDE7-2929BAB4C89F}"/>
              </a:ext>
            </a:extLst>
          </p:cNvPr>
          <p:cNvCxnSpPr>
            <a:cxnSpLocks/>
          </p:cNvCxnSpPr>
          <p:nvPr/>
        </p:nvCxnSpPr>
        <p:spPr>
          <a:xfrm flipV="1">
            <a:off x="2351460" y="2290428"/>
            <a:ext cx="404351" cy="7412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F2F8E7C-E502-49FA-A541-9A02907B1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786114"/>
              </p:ext>
            </p:extLst>
          </p:nvPr>
        </p:nvGraphicFramePr>
        <p:xfrm>
          <a:off x="1528866" y="354393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77003960-1732-48BA-BCFF-3D85C394E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523868"/>
              </p:ext>
            </p:extLst>
          </p:nvPr>
        </p:nvGraphicFramePr>
        <p:xfrm>
          <a:off x="1528866" y="354393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3482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3021981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11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11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11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3021981" cy="7660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7992F1B1-F099-47DC-A668-87B127284A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8F0D7AC-0391-4244-93B3-E2BE76307F5E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2D5E4A0-3E71-4D7B-985B-1EE1F679F6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332948"/>
              </p:ext>
            </p:extLst>
          </p:nvPr>
        </p:nvGraphicFramePr>
        <p:xfrm>
          <a:off x="1528866" y="2290432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659B31D-6052-46B1-ACBA-7AA26C7922C2}"/>
              </a:ext>
            </a:extLst>
          </p:cNvPr>
          <p:cNvSpPr/>
          <p:nvPr/>
        </p:nvSpPr>
        <p:spPr>
          <a:xfrm>
            <a:off x="1458150" y="1048019"/>
            <a:ext cx="420282" cy="393836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997FAF-41D7-4FBF-99DE-09D854DA493B}"/>
              </a:ext>
            </a:extLst>
          </p:cNvPr>
          <p:cNvSpPr/>
          <p:nvPr/>
        </p:nvSpPr>
        <p:spPr>
          <a:xfrm>
            <a:off x="1387535" y="969959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10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8512230-90EF-4445-BB81-3F0DA25CA6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778357"/>
              </p:ext>
            </p:extLst>
          </p:nvPr>
        </p:nvGraphicFramePr>
        <p:xfrm>
          <a:off x="1528866" y="2290432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F2F8E7C-E502-49FA-A541-9A02907B1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54814"/>
              </p:ext>
            </p:extLst>
          </p:nvPr>
        </p:nvGraphicFramePr>
        <p:xfrm>
          <a:off x="1528866" y="3387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77003960-1732-48BA-BCFF-3D85C394E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495806"/>
              </p:ext>
            </p:extLst>
          </p:nvPr>
        </p:nvGraphicFramePr>
        <p:xfrm>
          <a:off x="1528866" y="3387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F0FDCA4F-7849-429A-996B-46CD43C16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911703"/>
              </p:ext>
            </p:extLst>
          </p:nvPr>
        </p:nvGraphicFramePr>
        <p:xfrm>
          <a:off x="1528866" y="3387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FE1AC749-1C20-4E81-9801-FB5F7AB722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048578"/>
              </p:ext>
            </p:extLst>
          </p:nvPr>
        </p:nvGraphicFramePr>
        <p:xfrm>
          <a:off x="1528866" y="2290432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C7701BD-721B-45DD-A031-605A198A87F9}"/>
              </a:ext>
            </a:extLst>
          </p:cNvPr>
          <p:cNvCxnSpPr/>
          <p:nvPr/>
        </p:nvCxnSpPr>
        <p:spPr>
          <a:xfrm>
            <a:off x="4416364" y="1989469"/>
            <a:ext cx="0" cy="261597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7D12F33-C5FE-4377-ACE1-6ADACDF77B45}"/>
              </a:ext>
            </a:extLst>
          </p:cNvPr>
          <p:cNvCxnSpPr>
            <a:cxnSpLocks/>
          </p:cNvCxnSpPr>
          <p:nvPr/>
        </p:nvCxnSpPr>
        <p:spPr>
          <a:xfrm flipV="1">
            <a:off x="4424325" y="2284375"/>
            <a:ext cx="404351" cy="7412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9101F47-EBDF-498E-BEAC-D39A91CFEB1B}"/>
              </a:ext>
            </a:extLst>
          </p:cNvPr>
          <p:cNvCxnSpPr>
            <a:cxnSpLocks/>
          </p:cNvCxnSpPr>
          <p:nvPr/>
        </p:nvCxnSpPr>
        <p:spPr>
          <a:xfrm flipV="1">
            <a:off x="4840325" y="2278319"/>
            <a:ext cx="404351" cy="7412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C3F719B-63E3-46D0-BDE7-2929BAB4C89F}"/>
              </a:ext>
            </a:extLst>
          </p:cNvPr>
          <p:cNvCxnSpPr>
            <a:cxnSpLocks/>
          </p:cNvCxnSpPr>
          <p:nvPr/>
        </p:nvCxnSpPr>
        <p:spPr>
          <a:xfrm flipV="1">
            <a:off x="5244676" y="2284373"/>
            <a:ext cx="404351" cy="7412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091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52348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784E5B-3E32-478A-85E4-F414AA96D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2D9D2C-93AE-4FF9-882F-DA864C2421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183" y="1766939"/>
            <a:ext cx="3866137" cy="88915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A922EAE-8199-4B87-B9E3-F4D8CEBC72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025" y="1236331"/>
            <a:ext cx="7248304" cy="515484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466821"/>
            <a:ext cx="3348724" cy="401262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pPr defTabSz="844083"/>
            <a:r>
              <a:rPr lang="en-GB" sz="2215" dirty="0">
                <a:solidFill>
                  <a:prstClr val="white"/>
                </a:solidFill>
                <a:latin typeface="Calibri" panose="020F0502020204030204"/>
              </a:rPr>
              <a:t>Year 4</a:t>
            </a:r>
            <a:r>
              <a:rPr lang="en-GB" sz="2215"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lang="en-GB" sz="2215" dirty="0">
                <a:solidFill>
                  <a:prstClr val="white"/>
                </a:solidFill>
                <a:latin typeface="Calibri" panose="020F0502020204030204"/>
              </a:rPr>
              <a:t>Week 6</a:t>
            </a:r>
            <a:r>
              <a:rPr lang="en-GB" sz="2215"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lang="en-GB" sz="2215" dirty="0">
                <a:solidFill>
                  <a:prstClr val="white"/>
                </a:solidFill>
                <a:latin typeface="Calibri" panose="020F0502020204030204"/>
              </a:rPr>
              <a:t>Day 2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5451" y="1003169"/>
            <a:ext cx="1907224" cy="1907224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 flipV="1">
            <a:off x="7225678" y="1824005"/>
            <a:ext cx="703386" cy="1327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938766" y="1670539"/>
            <a:ext cx="399539" cy="28624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655128" y="2246034"/>
            <a:ext cx="42203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578145" y="2246034"/>
            <a:ext cx="42203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745AB67D-6B8D-4D86-B24D-FA7D4B515F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6313" y="1824005"/>
            <a:ext cx="545874" cy="81036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1CC4C1C-E7D6-43F3-839B-99DDE92450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5540" y="1803518"/>
            <a:ext cx="545874" cy="81599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436DA8D-DAC7-4BFA-8D5F-E0F55C17E9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89161" y="3080268"/>
            <a:ext cx="545874" cy="80474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AB8BDA34-44BC-450B-BDEE-82526BBEC45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77922" y="3328611"/>
            <a:ext cx="3764840" cy="36016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8FFB7B5-FC12-43A1-A2B3-BE603CCC7B2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70087" y="4535334"/>
            <a:ext cx="1480050" cy="911666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457E278-4F6C-4A35-8086-26587A3E48B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48167" y="4567807"/>
            <a:ext cx="1418146" cy="81036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F0EE3AE-60A3-4F96-B32E-A08722B051E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53957" y="4594424"/>
            <a:ext cx="2684348" cy="79348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246C7AF-2D02-4CE4-AFA8-F1DF8E3338B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91378" y="5251712"/>
            <a:ext cx="1964020" cy="79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57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594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1) 	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</a:t>
                </a:r>
              </a:p>
              <a:p>
                <a:r>
                  <a:rPr lang="en-GB" sz="2800" dirty="0"/>
                  <a:t>	5 thousands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3 thousands	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</a:t>
                </a:r>
              </a:p>
              <a:p>
                <a:endParaRPr lang="en-GB" sz="2800" dirty="0"/>
              </a:p>
              <a:p>
                <a:endParaRPr lang="en-GB" sz="2800" dirty="0"/>
              </a:p>
              <a:p>
                <a:r>
                  <a:rPr lang="en-GB" sz="2800" dirty="0"/>
                  <a:t>2) 	What is the difference between 9 and 3?</a:t>
                </a:r>
              </a:p>
              <a:p>
                <a:r>
                  <a:rPr lang="en-GB" sz="2800" dirty="0"/>
                  <a:t>	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GB" sz="2800" dirty="0"/>
              </a:p>
              <a:p>
                <a:r>
                  <a:rPr lang="en-GB" sz="2800" dirty="0"/>
                  <a:t>3) 	 When adding fractions, add the </a:t>
                </a:r>
                <a:r>
                  <a:rPr lang="en-GB" sz="2800" u="sng" dirty="0"/>
                  <a:t>				    </a:t>
                </a:r>
              </a:p>
              <a:p>
                <a:r>
                  <a:rPr lang="en-GB" sz="2800" dirty="0"/>
                  <a:t>	 and keep the </a:t>
                </a:r>
                <a:r>
                  <a:rPr lang="en-GB" sz="2800" u="sng" dirty="0"/>
                  <a:t>					</a:t>
                </a:r>
                <a:r>
                  <a:rPr lang="en-GB" sz="2800" dirty="0"/>
                  <a:t> the same.  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GB" sz="2800" dirty="0"/>
              </a:p>
              <a:p>
                <a:pPr marL="514350" indent="-514350">
                  <a:buFont typeface="+mj-lt"/>
                  <a:buAutoNum type="arabicParenR"/>
                </a:pPr>
                <a:endParaRPr lang="en-GB" sz="2800" dirty="0"/>
              </a:p>
              <a:p>
                <a:r>
                  <a:rPr lang="en-GB" sz="2800" dirty="0"/>
                  <a:t>4) 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		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940024"/>
              </a:xfrm>
              <a:prstGeom prst="rect">
                <a:avLst/>
              </a:prstGeom>
              <a:blipFill>
                <a:blip r:embed="rId2"/>
                <a:stretch>
                  <a:fillRect l="-1626" t="-10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387E862-F957-4B0D-90E4-648C5C696674}"/>
              </a:ext>
            </a:extLst>
          </p:cNvPr>
          <p:cNvSpPr/>
          <p:nvPr/>
        </p:nvSpPr>
        <p:spPr>
          <a:xfrm>
            <a:off x="1860513" y="5016036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60AD43-7ADF-46E6-A3FB-37F3134197ED}"/>
              </a:ext>
            </a:extLst>
          </p:cNvPr>
          <p:cNvSpPr/>
          <p:nvPr/>
        </p:nvSpPr>
        <p:spPr>
          <a:xfrm>
            <a:off x="4347189" y="5016036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D9C06D9-7DE8-4421-B3E2-6E2F4271E710}"/>
              </a:ext>
            </a:extLst>
          </p:cNvPr>
          <p:cNvSpPr/>
          <p:nvPr/>
        </p:nvSpPr>
        <p:spPr>
          <a:xfrm>
            <a:off x="4347189" y="5507157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306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B3A5956-7354-4154-A734-41E35AB564CE}"/>
              </a:ext>
            </a:extLst>
          </p:cNvPr>
          <p:cNvSpPr/>
          <p:nvPr/>
        </p:nvSpPr>
        <p:spPr>
          <a:xfrm>
            <a:off x="2384218" y="33477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31B2E9-410D-4723-B1EB-E46DFD7DC3ED}"/>
              </a:ext>
            </a:extLst>
          </p:cNvPr>
          <p:cNvSpPr/>
          <p:nvPr/>
        </p:nvSpPr>
        <p:spPr>
          <a:xfrm>
            <a:off x="5687000" y="758827"/>
            <a:ext cx="1968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 thousands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C16EA4-0A52-48EB-8684-13B6A0834808}"/>
              </a:ext>
            </a:extLst>
          </p:cNvPr>
          <p:cNvSpPr/>
          <p:nvPr/>
        </p:nvSpPr>
        <p:spPr>
          <a:xfrm>
            <a:off x="7472105" y="205555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FAD092-32F0-4C0E-8D5C-ADCBE9FA0D78}"/>
              </a:ext>
            </a:extLst>
          </p:cNvPr>
          <p:cNvSpPr/>
          <p:nvPr/>
        </p:nvSpPr>
        <p:spPr>
          <a:xfrm>
            <a:off x="5908766" y="3304569"/>
            <a:ext cx="18794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numerators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055F16-CF04-43EB-AF32-6933BB85BAAF}"/>
              </a:ext>
            </a:extLst>
          </p:cNvPr>
          <p:cNvSpPr/>
          <p:nvPr/>
        </p:nvSpPr>
        <p:spPr>
          <a:xfrm>
            <a:off x="3235235" y="3740687"/>
            <a:ext cx="22218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denominators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A86BB6E-990B-4A16-A529-63963119F563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594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1) 	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</a:t>
                </a:r>
              </a:p>
              <a:p>
                <a:r>
                  <a:rPr lang="en-GB" sz="2800" dirty="0"/>
                  <a:t>	5 thousands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3 thousands	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</a:t>
                </a:r>
              </a:p>
              <a:p>
                <a:endParaRPr lang="en-GB" sz="2800" dirty="0"/>
              </a:p>
              <a:p>
                <a:endParaRPr lang="en-GB" sz="2800" dirty="0"/>
              </a:p>
              <a:p>
                <a:r>
                  <a:rPr lang="en-GB" sz="2800" dirty="0"/>
                  <a:t>2) 	What is the difference between 9 and 3?</a:t>
                </a:r>
              </a:p>
              <a:p>
                <a:r>
                  <a:rPr lang="en-GB" sz="2800" dirty="0"/>
                  <a:t>	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GB" sz="2800" dirty="0"/>
              </a:p>
              <a:p>
                <a:r>
                  <a:rPr lang="en-GB" sz="2800" dirty="0"/>
                  <a:t>3) 	 When adding fractions, add the </a:t>
                </a:r>
                <a:r>
                  <a:rPr lang="en-GB" sz="2800" u="sng" dirty="0"/>
                  <a:t>				    </a:t>
                </a:r>
              </a:p>
              <a:p>
                <a:r>
                  <a:rPr lang="en-GB" sz="2800" dirty="0"/>
                  <a:t>	 and keep the </a:t>
                </a:r>
                <a:r>
                  <a:rPr lang="en-GB" sz="2800" u="sng" dirty="0"/>
                  <a:t>					</a:t>
                </a:r>
                <a:r>
                  <a:rPr lang="en-GB" sz="2800" dirty="0"/>
                  <a:t> the same.  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GB" sz="2800" dirty="0"/>
              </a:p>
              <a:p>
                <a:pPr marL="514350" indent="-514350">
                  <a:buFont typeface="+mj-lt"/>
                  <a:buAutoNum type="arabicParenR"/>
                </a:pPr>
                <a:endParaRPr lang="en-GB" sz="2800" dirty="0"/>
              </a:p>
              <a:p>
                <a:r>
                  <a:rPr lang="en-GB" sz="2800" dirty="0"/>
                  <a:t>4) 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		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A86BB6E-990B-4A16-A529-63963119F5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940024"/>
              </a:xfrm>
              <a:prstGeom prst="rect">
                <a:avLst/>
              </a:prstGeom>
              <a:blipFill>
                <a:blip r:embed="rId3"/>
                <a:stretch>
                  <a:fillRect l="-1626" t="-10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387E862-F957-4B0D-90E4-648C5C696674}"/>
              </a:ext>
            </a:extLst>
          </p:cNvPr>
          <p:cNvSpPr/>
          <p:nvPr/>
        </p:nvSpPr>
        <p:spPr>
          <a:xfrm>
            <a:off x="1860513" y="5016036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60AD43-7ADF-46E6-A3FB-37F3134197ED}"/>
              </a:ext>
            </a:extLst>
          </p:cNvPr>
          <p:cNvSpPr/>
          <p:nvPr/>
        </p:nvSpPr>
        <p:spPr>
          <a:xfrm>
            <a:off x="4347189" y="5016036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D9C06D9-7DE8-4421-B3E2-6E2F4271E710}"/>
              </a:ext>
            </a:extLst>
          </p:cNvPr>
          <p:cNvSpPr/>
          <p:nvPr/>
        </p:nvSpPr>
        <p:spPr>
          <a:xfrm>
            <a:off x="4347189" y="5507157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A80347-EB06-4020-9A5D-D5A888EA4614}"/>
              </a:ext>
            </a:extLst>
          </p:cNvPr>
          <p:cNvSpPr/>
          <p:nvPr/>
        </p:nvSpPr>
        <p:spPr>
          <a:xfrm>
            <a:off x="1822221" y="495101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1D9CB43-A675-45F1-B187-853C28383270}"/>
              </a:ext>
            </a:extLst>
          </p:cNvPr>
          <p:cNvSpPr/>
          <p:nvPr/>
        </p:nvSpPr>
        <p:spPr>
          <a:xfrm>
            <a:off x="4313417" y="495397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B00319-8B12-4C4C-A737-AF1BA56F5FEB}"/>
              </a:ext>
            </a:extLst>
          </p:cNvPr>
          <p:cNvSpPr/>
          <p:nvPr/>
        </p:nvSpPr>
        <p:spPr>
          <a:xfrm>
            <a:off x="4313417" y="544213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947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1412566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1412566" cy="7671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2262D34-C02F-4B71-86D9-C064396A7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234087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EECEA7-AC7F-4590-A182-DFCDBBD91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969904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2685869" y="1061848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869" y="1061848"/>
                <a:ext cx="449162" cy="7654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7992F1B1-F099-47DC-A668-87B127284A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8F0D7AC-0391-4244-93B3-E2BE76307F5E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654470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830033194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140479190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874660411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1590807934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49026171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3452765455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E1D5C98-52F0-4766-9307-B8E875728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75293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830033194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140479190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874660411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1590807934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49026171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3452765455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91A3146-3A6A-42C1-AC0F-55ADB502526E}"/>
              </a:ext>
            </a:extLst>
          </p:cNvPr>
          <p:cNvCxnSpPr>
            <a:cxnSpLocks/>
          </p:cNvCxnSpPr>
          <p:nvPr/>
        </p:nvCxnSpPr>
        <p:spPr>
          <a:xfrm flipV="1">
            <a:off x="4080930" y="2451218"/>
            <a:ext cx="641517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80C77F1-3DB9-43E3-B188-EE1070C6BE18}"/>
              </a:ext>
            </a:extLst>
          </p:cNvPr>
          <p:cNvCxnSpPr>
            <a:cxnSpLocks/>
          </p:cNvCxnSpPr>
          <p:nvPr/>
        </p:nvCxnSpPr>
        <p:spPr>
          <a:xfrm flipV="1">
            <a:off x="3440673" y="2451216"/>
            <a:ext cx="641517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694B7FB-D09E-4A88-8497-0362438F406C}"/>
              </a:ext>
            </a:extLst>
          </p:cNvPr>
          <p:cNvCxnSpPr>
            <a:cxnSpLocks/>
          </p:cNvCxnSpPr>
          <p:nvPr/>
        </p:nvCxnSpPr>
        <p:spPr>
          <a:xfrm flipV="1">
            <a:off x="2800416" y="2451214"/>
            <a:ext cx="641517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42BADB15-0FD0-4CEF-8940-E62989B80525}"/>
              </a:ext>
            </a:extLst>
          </p:cNvPr>
          <p:cNvSpPr/>
          <p:nvPr/>
        </p:nvSpPr>
        <p:spPr>
          <a:xfrm>
            <a:off x="1397629" y="3965807"/>
            <a:ext cx="64892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Reduction – 	when something is being 					removed or taken away.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059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7" grpId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1412566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1412566" cy="7671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2262D34-C02F-4B71-86D9-C064396A7A5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EECEA7-AC7F-4590-A182-DFCDBBD91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183105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2685869" y="1061848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869" y="1061848"/>
                <a:ext cx="449162" cy="7654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7992F1B1-F099-47DC-A668-87B127284A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8F0D7AC-0391-4244-93B3-E2BE76307F5E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154950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605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04604">
                  <a:extLst>
                    <a:ext uri="{9D8B030D-6E8A-4147-A177-3AD203B41FA5}">
                      <a16:colId xmlns:a16="http://schemas.microsoft.com/office/drawing/2014/main" val="3778387069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val="2343457812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val="2410029540"/>
                    </a:ext>
                  </a:extLst>
                </a:gridCol>
                <a:gridCol w="504604">
                  <a:extLst>
                    <a:ext uri="{9D8B030D-6E8A-4147-A177-3AD203B41FA5}">
                      <a16:colId xmlns:a16="http://schemas.microsoft.com/office/drawing/2014/main" val="459143111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val="3642189661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val="2119483059"/>
                    </a:ext>
                  </a:extLst>
                </a:gridCol>
                <a:gridCol w="504604">
                  <a:extLst>
                    <a:ext uri="{9D8B030D-6E8A-4147-A177-3AD203B41FA5}">
                      <a16:colId xmlns:a16="http://schemas.microsoft.com/office/drawing/2014/main" val="1619316157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val="3995455370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E1D5C98-52F0-4766-9307-B8E875728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29074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605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04604">
                  <a:extLst>
                    <a:ext uri="{9D8B030D-6E8A-4147-A177-3AD203B41FA5}">
                      <a16:colId xmlns:a16="http://schemas.microsoft.com/office/drawing/2014/main" val="2405111418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val="1905928752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val="3141955694"/>
                    </a:ext>
                  </a:extLst>
                </a:gridCol>
                <a:gridCol w="504604">
                  <a:extLst>
                    <a:ext uri="{9D8B030D-6E8A-4147-A177-3AD203B41FA5}">
                      <a16:colId xmlns:a16="http://schemas.microsoft.com/office/drawing/2014/main" val="539218397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val="1807226965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val="2569022877"/>
                    </a:ext>
                  </a:extLst>
                </a:gridCol>
                <a:gridCol w="504604">
                  <a:extLst>
                    <a:ext uri="{9D8B030D-6E8A-4147-A177-3AD203B41FA5}">
                      <a16:colId xmlns:a16="http://schemas.microsoft.com/office/drawing/2014/main" val="2848406145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val="338827916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42BADB15-0FD0-4CEF-8940-E62989B80525}"/>
              </a:ext>
            </a:extLst>
          </p:cNvPr>
          <p:cNvSpPr/>
          <p:nvPr/>
        </p:nvSpPr>
        <p:spPr>
          <a:xfrm>
            <a:off x="3135031" y="3647253"/>
            <a:ext cx="55240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Partitioning – 	splitting the whole 					into two or more 						parts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E82F853-580B-49E1-8AE7-76A8F8F5E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029690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605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04604">
                  <a:extLst>
                    <a:ext uri="{9D8B030D-6E8A-4147-A177-3AD203B41FA5}">
                      <a16:colId xmlns:a16="http://schemas.microsoft.com/office/drawing/2014/main" val="2405111418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val="1905928752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val="3141955694"/>
                    </a:ext>
                  </a:extLst>
                </a:gridCol>
                <a:gridCol w="504604">
                  <a:extLst>
                    <a:ext uri="{9D8B030D-6E8A-4147-A177-3AD203B41FA5}">
                      <a16:colId xmlns:a16="http://schemas.microsoft.com/office/drawing/2014/main" val="539218397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val="1807226965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val="2569022877"/>
                    </a:ext>
                  </a:extLst>
                </a:gridCol>
                <a:gridCol w="504604">
                  <a:extLst>
                    <a:ext uri="{9D8B030D-6E8A-4147-A177-3AD203B41FA5}">
                      <a16:colId xmlns:a16="http://schemas.microsoft.com/office/drawing/2014/main" val="2848406145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val="338827916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05CA843D-612B-4E2A-88F8-98C5EE85B6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02848" y="3470633"/>
            <a:ext cx="2283466" cy="22859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98121C0-DB25-4B6A-B8BC-9B3E96D66638}"/>
                  </a:ext>
                </a:extLst>
              </p:cNvPr>
              <p:cNvSpPr/>
              <p:nvPr/>
            </p:nvSpPr>
            <p:spPr>
              <a:xfrm>
                <a:off x="2156489" y="3519055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98121C0-DB25-4B6A-B8BC-9B3E96D666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489" y="3519055"/>
                <a:ext cx="449162" cy="76540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A969D67-83F0-4936-9136-43C0AB2BED22}"/>
                  </a:ext>
                </a:extLst>
              </p:cNvPr>
              <p:cNvSpPr/>
              <p:nvPr/>
            </p:nvSpPr>
            <p:spPr>
              <a:xfrm>
                <a:off x="1500599" y="4848671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A969D67-83F0-4936-9136-43C0AB2BED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599" y="4848671"/>
                <a:ext cx="449162" cy="7654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3690A67-18F3-475B-84B9-C799BE292EC7}"/>
                  </a:ext>
                </a:extLst>
              </p:cNvPr>
              <p:cNvSpPr/>
              <p:nvPr/>
            </p:nvSpPr>
            <p:spPr>
              <a:xfrm>
                <a:off x="2827321" y="4848671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3690A67-18F3-475B-84B9-C799BE292E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7321" y="4848671"/>
                <a:ext cx="449162" cy="76540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D3CE8D08-B7D3-4A16-B237-23BB90C04586}"/>
              </a:ext>
            </a:extLst>
          </p:cNvPr>
          <p:cNvGrpSpPr/>
          <p:nvPr/>
        </p:nvGrpSpPr>
        <p:grpSpPr>
          <a:xfrm>
            <a:off x="2524539" y="2105439"/>
            <a:ext cx="4094921" cy="3365284"/>
            <a:chOff x="7537837" y="1964611"/>
            <a:chExt cx="4094921" cy="336528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055AC11-82B0-4D83-B2EA-171EE5820A71}"/>
                </a:ext>
              </a:extLst>
            </p:cNvPr>
            <p:cNvSpPr/>
            <p:nvPr/>
          </p:nvSpPr>
          <p:spPr>
            <a:xfrm>
              <a:off x="7537837" y="1964611"/>
              <a:ext cx="4094921" cy="3259396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2C0149B-9AD4-4AC2-B3A2-4C1C242819D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8622097" y="1964611"/>
              <a:ext cx="1969179" cy="3365284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4E10211-BBC8-404C-8050-FDBE03E13328}"/>
                  </a:ext>
                </a:extLst>
              </p:cNvPr>
              <p:cNvSpPr/>
              <p:nvPr/>
            </p:nvSpPr>
            <p:spPr>
              <a:xfrm>
                <a:off x="3012147" y="1061848"/>
                <a:ext cx="79861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4E10211-BBC8-404C-8050-FDBE03E133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147" y="1061848"/>
                <a:ext cx="798617" cy="76937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0848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7" grpId="1"/>
      <p:bldP spid="22" grpId="0"/>
      <p:bldP spid="23" grpId="0"/>
      <p:bldP spid="24" grpId="0"/>
      <p:bldP spid="25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4.5|5.3|4.7|2.6|7.4|3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2|2.7|8.7|0.9|2.1|2.4|14.8|1|1.1|6.4|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3|3.7|1.2|2.7|7.1|7.9|4.8|1.2|3|3.8|12.1|10.6|11|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3|8.1|0.8|10.9|1.2|4.5|10.7|2.3|2.2|3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3.6|5.2|7.3|9.6|5.6|4.7|5.5|7.1|0.9|6.2|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4.2|3.4|11.5|2.6|3|1.6|15.3|6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654368-76DF-4D66-A559-2C3AE406F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cee99ee9-287b-4f9a-957c-ba5ae7375c9a"/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522d4c35-b548-4432-90ae-af4376e1c4b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12890</TotalTime>
  <Words>448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14</vt:i4>
      </vt:variant>
    </vt:vector>
  </HeadingPairs>
  <TitlesOfParts>
    <vt:vector size="28" baseType="lpstr">
      <vt:lpstr>Arial</vt:lpstr>
      <vt:lpstr>Bariol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– 5 on the worksheet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Patrick Clark</cp:lastModifiedBy>
  <cp:revision>378</cp:revision>
  <dcterms:created xsi:type="dcterms:W3CDTF">2019-07-05T11:02:13Z</dcterms:created>
  <dcterms:modified xsi:type="dcterms:W3CDTF">2021-03-08T08:05:21Z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