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388" r:id="rId13"/>
    <p:sldId id="401" r:id="rId14"/>
    <p:sldId id="299" r:id="rId15"/>
    <p:sldId id="365" r:id="rId16"/>
    <p:sldId id="395" r:id="rId17"/>
    <p:sldId id="396" r:id="rId18"/>
    <p:sldId id="351" r:id="rId19"/>
    <p:sldId id="398" r:id="rId20"/>
    <p:sldId id="400" r:id="rId21"/>
    <p:sldId id="397" r:id="rId22"/>
    <p:sldId id="399" r:id="rId23"/>
    <p:sldId id="31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426" autoAdjust="0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845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682AD66-42F4-4DBA-8D07-DBBC277F7CE3}"/>
    <pc:docChg chg="custSel modSld">
      <pc:chgData name="James Clegg" userId="c6df1435-7a36-4b38-be4d-16e68e91152f" providerId="ADAL" clId="{B682AD66-42F4-4DBA-8D07-DBBC277F7CE3}" dt="2021-02-10T08:52:00.724" v="11"/>
      <pc:docMkLst>
        <pc:docMk/>
      </pc:docMkLst>
      <pc:sldChg chg="modTransition">
        <pc:chgData name="James Clegg" userId="c6df1435-7a36-4b38-be4d-16e68e91152f" providerId="ADAL" clId="{B682AD66-42F4-4DBA-8D07-DBBC277F7CE3}" dt="2021-02-10T08:52:00.724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B682AD66-42F4-4DBA-8D07-DBBC277F7CE3}" dt="2021-02-10T08:52:00.724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B682AD66-42F4-4DBA-8D07-DBBC277F7CE3}" dt="2021-02-10T08:52:00.724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523482686" sldId="317"/>
        </pc:sldMkLst>
        <pc:picChg chg="del">
          <ac:chgData name="James Clegg" userId="c6df1435-7a36-4b38-be4d-16e68e91152f" providerId="ADAL" clId="{B682AD66-42F4-4DBA-8D07-DBBC277F7CE3}" dt="2021-02-10T08:51:52.968" v="10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172784402" sldId="351"/>
        </pc:sldMkLst>
        <pc:picChg chg="del">
          <ac:chgData name="James Clegg" userId="c6df1435-7a36-4b38-be4d-16e68e91152f" providerId="ADAL" clId="{B682AD66-42F4-4DBA-8D07-DBBC277F7CE3}" dt="2021-02-10T08:51:30.848" v="5" actId="478"/>
          <ac:picMkLst>
            <pc:docMk/>
            <pc:sldMk cId="1172784402" sldId="35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910593855" sldId="365"/>
        </pc:sldMkLst>
        <pc:picChg chg="del">
          <ac:chgData name="James Clegg" userId="c6df1435-7a36-4b38-be4d-16e68e91152f" providerId="ADAL" clId="{B682AD66-42F4-4DBA-8D07-DBBC277F7CE3}" dt="2021-02-10T08:51:18.769" v="2" actId="478"/>
          <ac:picMkLst>
            <pc:docMk/>
            <pc:sldMk cId="1910593855" sldId="365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637306247" sldId="388"/>
        </pc:sldMkLst>
        <pc:picChg chg="del">
          <ac:chgData name="James Clegg" userId="c6df1435-7a36-4b38-be4d-16e68e91152f" providerId="ADAL" clId="{B682AD66-42F4-4DBA-8D07-DBBC277F7CE3}" dt="2021-02-10T08:51:10.718" v="0" actId="478"/>
          <ac:picMkLst>
            <pc:docMk/>
            <pc:sldMk cId="637306247" sldId="388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3430274" sldId="395"/>
        </pc:sldMkLst>
        <pc:picChg chg="del">
          <ac:chgData name="James Clegg" userId="c6df1435-7a36-4b38-be4d-16e68e91152f" providerId="ADAL" clId="{B682AD66-42F4-4DBA-8D07-DBBC277F7CE3}" dt="2021-02-10T08:51:22.471" v="3" actId="478"/>
          <ac:picMkLst>
            <pc:docMk/>
            <pc:sldMk cId="13430274" sldId="395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686256782" sldId="396"/>
        </pc:sldMkLst>
        <pc:picChg chg="del">
          <ac:chgData name="James Clegg" userId="c6df1435-7a36-4b38-be4d-16e68e91152f" providerId="ADAL" clId="{B682AD66-42F4-4DBA-8D07-DBBC277F7CE3}" dt="2021-02-10T08:51:27.087" v="4" actId="478"/>
          <ac:picMkLst>
            <pc:docMk/>
            <pc:sldMk cId="686256782" sldId="396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20470163" sldId="397"/>
        </pc:sldMkLst>
        <pc:picChg chg="del">
          <ac:chgData name="James Clegg" userId="c6df1435-7a36-4b38-be4d-16e68e91152f" providerId="ADAL" clId="{B682AD66-42F4-4DBA-8D07-DBBC277F7CE3}" dt="2021-02-10T08:51:44.460" v="8" actId="478"/>
          <ac:picMkLst>
            <pc:docMk/>
            <pc:sldMk cId="320470163" sldId="397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235865371" sldId="398"/>
        </pc:sldMkLst>
        <pc:picChg chg="del">
          <ac:chgData name="James Clegg" userId="c6df1435-7a36-4b38-be4d-16e68e91152f" providerId="ADAL" clId="{B682AD66-42F4-4DBA-8D07-DBBC277F7CE3}" dt="2021-02-10T08:51:35.894" v="6" actId="478"/>
          <ac:picMkLst>
            <pc:docMk/>
            <pc:sldMk cId="3235865371" sldId="39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517065605" sldId="399"/>
        </pc:sldMkLst>
        <pc:picChg chg="del">
          <ac:chgData name="James Clegg" userId="c6df1435-7a36-4b38-be4d-16e68e91152f" providerId="ADAL" clId="{B682AD66-42F4-4DBA-8D07-DBBC277F7CE3}" dt="2021-02-10T08:51:48.670" v="9" actId="478"/>
          <ac:picMkLst>
            <pc:docMk/>
            <pc:sldMk cId="3517065605" sldId="399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1511722736" sldId="400"/>
        </pc:sldMkLst>
        <pc:picChg chg="del">
          <ac:chgData name="James Clegg" userId="c6df1435-7a36-4b38-be4d-16e68e91152f" providerId="ADAL" clId="{B682AD66-42F4-4DBA-8D07-DBBC277F7CE3}" dt="2021-02-10T08:51:39.960" v="7" actId="478"/>
          <ac:picMkLst>
            <pc:docMk/>
            <pc:sldMk cId="1511722736" sldId="400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682AD66-42F4-4DBA-8D07-DBBC277F7CE3}" dt="2021-02-10T08:52:00.724" v="11"/>
        <pc:sldMkLst>
          <pc:docMk/>
          <pc:sldMk cId="3241451471" sldId="401"/>
        </pc:sldMkLst>
        <pc:picChg chg="del">
          <ac:chgData name="James Clegg" userId="c6df1435-7a36-4b38-be4d-16e68e91152f" providerId="ADAL" clId="{B682AD66-42F4-4DBA-8D07-DBBC277F7CE3}" dt="2021-02-10T08:51:15.049" v="1" actId="478"/>
          <ac:picMkLst>
            <pc:docMk/>
            <pc:sldMk cId="3241451471" sldId="401"/>
            <ac:picMk id="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26/02/2021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26/02/2021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34.png"/><Relationship Id="rId9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4.png"/><Relationship Id="rId5" Type="http://schemas.openxmlformats.org/officeDocument/2006/relationships/image" Target="../media/image38.png"/><Relationship Id="rId10" Type="http://schemas.openxmlformats.org/officeDocument/2006/relationships/image" Target="../media/image40.png"/><Relationship Id="rId9" Type="http://schemas.openxmlformats.org/officeDocument/2006/relationships/image" Target="../media/image39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4.png"/><Relationship Id="rId5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0.png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50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20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3.png"/><Relationship Id="rId5" Type="http://schemas.openxmlformats.org/officeDocument/2006/relationships/image" Target="../media/image25.png"/><Relationship Id="rId9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6.png"/><Relationship Id="rId11" Type="http://schemas.openxmlformats.org/officeDocument/2006/relationships/image" Target="../media/image33.png"/><Relationship Id="rId5" Type="http://schemas.openxmlformats.org/officeDocument/2006/relationships/image" Target="../media/image28.png"/><Relationship Id="rId10" Type="http://schemas.openxmlformats.org/officeDocument/2006/relationships/image" Target="../media/image24.png"/><Relationship Id="rId9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AE365A-BA19-4462-8010-52D82D157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6712278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80 children in the hall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children are girls.</a:t>
                </a:r>
              </a:p>
              <a:p>
                <a:r>
                  <a:rPr lang="en-GB" sz="2800" dirty="0"/>
                  <a:t>How many girls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  <a:blipFill>
                <a:blip r:embed="rId5"/>
                <a:stretch>
                  <a:fillRect l="-2484" t="-2663" r="-14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8684C0FB-C6EE-453F-8D37-F7D07B1BDE7A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1EBA2CB-405D-45FA-A227-4DC7284F12B6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B4349BC-1523-4120-8C17-D02A137E486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070B2D-A9B4-4E02-9590-1EA1959D0F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8669" y="1594304"/>
            <a:ext cx="747045" cy="74704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C559788-3F25-4788-9752-92D89872F692}"/>
              </a:ext>
            </a:extLst>
          </p:cNvPr>
          <p:cNvSpPr txBox="1"/>
          <p:nvPr/>
        </p:nvSpPr>
        <p:spPr>
          <a:xfrm>
            <a:off x="5507055" y="171651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07B5F17-4BCD-4768-AAA3-C1EEFE83A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028438"/>
              </p:ext>
            </p:extLst>
          </p:nvPr>
        </p:nvGraphicFramePr>
        <p:xfrm>
          <a:off x="746738" y="4302376"/>
          <a:ext cx="6252592" cy="1554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57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94158879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047014141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63516764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3242574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5459400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497630381"/>
                    </a:ext>
                  </a:extLst>
                </a:gridCol>
              </a:tblGrid>
              <a:tr h="1554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1EBB72F-6A93-4EA9-90EA-F5458183F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905269"/>
              </p:ext>
            </p:extLst>
          </p:nvPr>
        </p:nvGraphicFramePr>
        <p:xfrm>
          <a:off x="746738" y="4302376"/>
          <a:ext cx="6252592" cy="1554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57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11177736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888203293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728614024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1895185168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532319546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3847938540"/>
                    </a:ext>
                  </a:extLst>
                </a:gridCol>
                <a:gridCol w="781574">
                  <a:extLst>
                    <a:ext uri="{9D8B030D-6E8A-4147-A177-3AD203B41FA5}">
                      <a16:colId xmlns:a16="http://schemas.microsoft.com/office/drawing/2014/main" val="2112242342"/>
                    </a:ext>
                  </a:extLst>
                </a:gridCol>
              </a:tblGrid>
              <a:tr h="1554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058AEAF4-74A2-4B3A-9656-6F270C3AF393}"/>
              </a:ext>
            </a:extLst>
          </p:cNvPr>
          <p:cNvSpPr/>
          <p:nvPr/>
        </p:nvSpPr>
        <p:spPr>
          <a:xfrm>
            <a:off x="82361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0DE813-FAEF-4F1F-92C1-0C230F1D3823}"/>
              </a:ext>
            </a:extLst>
          </p:cNvPr>
          <p:cNvSpPr/>
          <p:nvPr/>
        </p:nvSpPr>
        <p:spPr>
          <a:xfrm>
            <a:off x="399185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73DBB29E-0DCB-4514-961B-A04A16C2AAFC}"/>
              </a:ext>
            </a:extLst>
          </p:cNvPr>
          <p:cNvSpPr/>
          <p:nvPr/>
        </p:nvSpPr>
        <p:spPr>
          <a:xfrm rot="5400000">
            <a:off x="3730795" y="983266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E7F3E1C-409C-4920-BFED-DE2B6925495B}"/>
              </a:ext>
            </a:extLst>
          </p:cNvPr>
          <p:cNvSpPr/>
          <p:nvPr/>
        </p:nvSpPr>
        <p:spPr>
          <a:xfrm>
            <a:off x="3556488" y="346302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80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15A566A-7C1E-4A4D-BCE1-591F03F7E5C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035" t="8826" r="34042" b="6590"/>
          <a:stretch/>
        </p:blipFill>
        <p:spPr>
          <a:xfrm rot="10800000">
            <a:off x="3863380" y="2121884"/>
            <a:ext cx="264805" cy="149201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A16F8FF-3F62-45F4-865E-1B8358CFF74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631" t="8999" r="37559" b="7870"/>
          <a:stretch/>
        </p:blipFill>
        <p:spPr>
          <a:xfrm rot="10800000">
            <a:off x="4222824" y="2141180"/>
            <a:ext cx="238828" cy="146639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38C3758-773B-44B3-8A27-16624EE6168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508" t="9546" r="38232" b="7321"/>
          <a:stretch/>
        </p:blipFill>
        <p:spPr>
          <a:xfrm rot="10800000">
            <a:off x="4915735" y="2134695"/>
            <a:ext cx="222724" cy="146638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6FF03F2-CFE9-444A-BD97-A8340B367CE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047" t="8642" r="36031" b="6774"/>
          <a:stretch/>
        </p:blipFill>
        <p:spPr>
          <a:xfrm rot="10800000">
            <a:off x="4556291" y="2121884"/>
            <a:ext cx="264805" cy="149201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79F95AA-7375-41B3-BAE8-CD03AE19C56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3045" t="9710" r="35483" b="7159"/>
          <a:stretch/>
        </p:blipFill>
        <p:spPr>
          <a:xfrm rot="10800000">
            <a:off x="2480409" y="2134696"/>
            <a:ext cx="261957" cy="146638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86415C4-F2AA-45E1-ADBC-350038B9DA9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4631" t="8579" r="37559" b="8128"/>
          <a:stretch/>
        </p:blipFill>
        <p:spPr>
          <a:xfrm rot="10800000">
            <a:off x="3529914" y="2146242"/>
            <a:ext cx="238827" cy="146923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43F2D6D-5785-436D-AB6D-3C62FDACC89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6507" t="9709" r="35683" b="7160"/>
          <a:stretch/>
        </p:blipFill>
        <p:spPr>
          <a:xfrm rot="10800000">
            <a:off x="3196449" y="2134696"/>
            <a:ext cx="238826" cy="1466388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500F2CD-1309-4038-8BFD-1414B1B4C22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047" t="8579" r="36031" b="8128"/>
          <a:stretch/>
        </p:blipFill>
        <p:spPr>
          <a:xfrm rot="10800000">
            <a:off x="2837005" y="2152727"/>
            <a:ext cx="264805" cy="1469235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37624347-3F53-47F9-9F55-ADCE7C2611C5}"/>
              </a:ext>
            </a:extLst>
          </p:cNvPr>
          <p:cNvSpPr/>
          <p:nvPr/>
        </p:nvSpPr>
        <p:spPr>
          <a:xfrm>
            <a:off x="2611387" y="2897127"/>
            <a:ext cx="279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30 girls.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82AEEA7-85BA-4422-8FFF-6581E868A591}"/>
              </a:ext>
            </a:extLst>
          </p:cNvPr>
          <p:cNvSpPr/>
          <p:nvPr/>
        </p:nvSpPr>
        <p:spPr>
          <a:xfrm>
            <a:off x="161567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ABEB1C9-C72D-4E43-8AB9-FDF718A05257}"/>
              </a:ext>
            </a:extLst>
          </p:cNvPr>
          <p:cNvSpPr/>
          <p:nvPr/>
        </p:nvSpPr>
        <p:spPr>
          <a:xfrm>
            <a:off x="478391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C0A23BF-A2B5-4A75-88FD-082BADD67D8B}"/>
              </a:ext>
            </a:extLst>
          </p:cNvPr>
          <p:cNvSpPr/>
          <p:nvPr/>
        </p:nvSpPr>
        <p:spPr>
          <a:xfrm>
            <a:off x="240773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F478E4B-DB12-4E0C-B3FD-1C968C5C4CDF}"/>
              </a:ext>
            </a:extLst>
          </p:cNvPr>
          <p:cNvSpPr/>
          <p:nvPr/>
        </p:nvSpPr>
        <p:spPr>
          <a:xfrm>
            <a:off x="557597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88C6D80-63E1-4318-9EA3-DB06D79F9BF6}"/>
              </a:ext>
            </a:extLst>
          </p:cNvPr>
          <p:cNvSpPr/>
          <p:nvPr/>
        </p:nvSpPr>
        <p:spPr>
          <a:xfrm>
            <a:off x="3199794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EC845F1-DC3F-4C48-8121-B2CA23938000}"/>
              </a:ext>
            </a:extLst>
          </p:cNvPr>
          <p:cNvSpPr/>
          <p:nvPr/>
        </p:nvSpPr>
        <p:spPr>
          <a:xfrm>
            <a:off x="6368031" y="478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4628EFE-314C-4031-892E-524B504755F5}"/>
                  </a:ext>
                </a:extLst>
              </p:cNvPr>
              <p:cNvSpPr/>
              <p:nvPr/>
            </p:nvSpPr>
            <p:spPr>
              <a:xfrm>
                <a:off x="1759930" y="2388795"/>
                <a:ext cx="19607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80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4628EFE-314C-4031-892E-524B504755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9930" y="2388795"/>
                <a:ext cx="1960793" cy="523220"/>
              </a:xfrm>
              <a:prstGeom prst="rect">
                <a:avLst/>
              </a:prstGeom>
              <a:blipFill>
                <a:blip r:embed="rId8"/>
                <a:stretch>
                  <a:fillRect l="-6542" t="-11628" r="-467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27CF2FC-9EB7-4E14-BCAC-F31E223801A0}"/>
                  </a:ext>
                </a:extLst>
              </p:cNvPr>
              <p:cNvSpPr/>
              <p:nvPr/>
            </p:nvSpPr>
            <p:spPr>
              <a:xfrm>
                <a:off x="4222824" y="2391297"/>
                <a:ext cx="19495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30</a:t>
                </a: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E27CF2FC-9EB7-4E14-BCAC-F31E223801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824" y="2391297"/>
                <a:ext cx="1949573" cy="523220"/>
              </a:xfrm>
              <a:prstGeom prst="rect">
                <a:avLst/>
              </a:prstGeom>
              <a:blipFill>
                <a:blip r:embed="rId9"/>
                <a:stretch>
                  <a:fillRect l="-6563" t="-10465" r="-468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3586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6042 0.32361 " pathEditMode="relative" rAng="0" ptsTypes="AA">
                                      <p:cBhvr>
                                        <p:cTn id="87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21" y="1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"/>
                            </p:stCondLst>
                            <p:childTnLst>
                              <p:par>
                                <p:cTn id="8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L -0.11371 0.32315 " pathEditMode="relative" rAng="0" ptsTypes="AA">
                                      <p:cBhvr>
                                        <p:cTn id="90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4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-0.06961 0.32199 " pathEditMode="relative" rAng="0" ptsTypes="AA">
                                      <p:cBhvr>
                                        <p:cTn id="9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90" y="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"/>
                            </p:stCondLst>
                            <p:childTnLst>
                              <p:par>
                                <p:cTn id="9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0191 0.32153 " pathEditMode="relative" rAng="0" ptsTypes="AA">
                                      <p:cBhvr>
                                        <p:cTn id="96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5" y="16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0.03177 0.32268 " pathEditMode="relative" rAng="0" ptsTypes="AA">
                                      <p:cBhvr>
                                        <p:cTn id="99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"/>
                            </p:stCondLst>
                            <p:childTnLst>
                              <p:par>
                                <p:cTn id="10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08177 0.32246 " pathEditMode="relative" rAng="0" ptsTypes="AA">
                                      <p:cBhvr>
                                        <p:cTn id="102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0" y="1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0.12709 0.32314 " pathEditMode="relative" rAng="0" ptsTypes="AA">
                                      <p:cBhvr>
                                        <p:cTn id="10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50"/>
                            </p:stCondLst>
                            <p:childTnLst>
                              <p:par>
                                <p:cTn id="10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L 0.17777 0.32268 " pathEditMode="relative" rAng="0" ptsTypes="AA">
                                      <p:cBhvr>
                                        <p:cTn id="108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9" y="1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18" grpId="0"/>
      <p:bldP spid="18" grpId="1"/>
      <p:bldP spid="21" grpId="0"/>
      <p:bldP spid="22" grpId="0"/>
      <p:bldP spid="27" grpId="0" animBg="1"/>
      <p:bldP spid="28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/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84 people at a concert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people are adults.</a:t>
                </a:r>
              </a:p>
              <a:p>
                <a:r>
                  <a:rPr lang="en-GB" sz="2800" dirty="0"/>
                  <a:t>How many adults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  <a:blipFill>
                <a:blip r:embed="rId5"/>
                <a:stretch>
                  <a:fillRect l="-2433" t="-2663" r="-15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3BAEF5B0-2F95-4A21-A93E-1102C2DBBA36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0F058D-4C56-4896-92FC-40CF3FA17130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8673012-6F42-473F-BBB0-F3DD7915424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04E391-F680-4422-BCD2-E7457276DF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27502F-D104-4CF6-9E0A-0BE3B9E9A026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26A188A-E095-4412-815C-02DCA42D5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466272"/>
              </p:ext>
            </p:extLst>
          </p:nvPr>
        </p:nvGraphicFramePr>
        <p:xfrm>
          <a:off x="1480054" y="4220459"/>
          <a:ext cx="6252588" cy="154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4117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EE224FD-4E2B-4775-B43A-1561001017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818212"/>
              </p:ext>
            </p:extLst>
          </p:nvPr>
        </p:nvGraphicFramePr>
        <p:xfrm>
          <a:off x="1480054" y="4220459"/>
          <a:ext cx="6252588" cy="15335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3351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F2947625-9B22-478D-8AF3-8BD9480AB6E6}"/>
              </a:ext>
            </a:extLst>
          </p:cNvPr>
          <p:cNvSpPr/>
          <p:nvPr/>
        </p:nvSpPr>
        <p:spPr>
          <a:xfrm>
            <a:off x="175758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8F1083F-574D-4A8E-AE53-31AF457C8272}"/>
              </a:ext>
            </a:extLst>
          </p:cNvPr>
          <p:cNvSpPr/>
          <p:nvPr/>
        </p:nvSpPr>
        <p:spPr>
          <a:xfrm>
            <a:off x="279365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0BA73A-CCE2-4FF2-8610-FC7E957D8257}"/>
              </a:ext>
            </a:extLst>
          </p:cNvPr>
          <p:cNvSpPr/>
          <p:nvPr/>
        </p:nvSpPr>
        <p:spPr>
          <a:xfrm>
            <a:off x="382972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A7B372-A0E2-4035-A5D1-FC654C2B2A38}"/>
              </a:ext>
            </a:extLst>
          </p:cNvPr>
          <p:cNvSpPr/>
          <p:nvPr/>
        </p:nvSpPr>
        <p:spPr>
          <a:xfrm>
            <a:off x="486579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D8E672-3E14-473D-AA75-2F1AA68FBEAF}"/>
              </a:ext>
            </a:extLst>
          </p:cNvPr>
          <p:cNvSpPr/>
          <p:nvPr/>
        </p:nvSpPr>
        <p:spPr>
          <a:xfrm>
            <a:off x="590186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0809F98-7974-4A6D-AF85-A986E69FE45B}"/>
              </a:ext>
            </a:extLst>
          </p:cNvPr>
          <p:cNvSpPr/>
          <p:nvPr/>
        </p:nvSpPr>
        <p:spPr>
          <a:xfrm>
            <a:off x="6937936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5DB38D2C-4F2C-477F-9B0E-37C227D6C39E}"/>
              </a:ext>
            </a:extLst>
          </p:cNvPr>
          <p:cNvSpPr/>
          <p:nvPr/>
        </p:nvSpPr>
        <p:spPr>
          <a:xfrm rot="5400000">
            <a:off x="4473825" y="881834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012C992-CF2D-477D-8ACA-D19D14E8F931}"/>
              </a:ext>
            </a:extLst>
          </p:cNvPr>
          <p:cNvSpPr/>
          <p:nvPr/>
        </p:nvSpPr>
        <p:spPr>
          <a:xfrm>
            <a:off x="4341357" y="335238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388C98-07EB-43CB-86CA-BA2F31DCA9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7941" y="2409549"/>
            <a:ext cx="571623" cy="5575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DDBF429-2B77-41AA-8F33-F358069E9F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4621" y="2409549"/>
            <a:ext cx="571623" cy="5575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12A7F1-EA9C-4080-A58A-5EEA20ACDB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451" y="2409549"/>
            <a:ext cx="571623" cy="55754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DC89A5-FDF0-44E8-AF1C-37F4045D60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281" y="2409549"/>
            <a:ext cx="571623" cy="5575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B61E551-8115-4BFE-AA46-59D0974A526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17111" y="2409549"/>
            <a:ext cx="571623" cy="5575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6B0E13-5BBF-45B6-AB23-6FDA99123F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4621" y="2905098"/>
            <a:ext cx="571623" cy="5575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32BFD36-8BA2-45C5-BC4E-B3BD64CE42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451" y="2905098"/>
            <a:ext cx="571623" cy="55754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31F2A22-589E-4B7C-99B0-C39E92B0B3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281" y="2905098"/>
            <a:ext cx="571623" cy="5575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E82106B-1769-4CC8-AB38-9E6EC3A483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17111" y="2905098"/>
            <a:ext cx="571623" cy="5575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B785760-D1F3-432B-B208-ACE5E5607B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7941" y="2905098"/>
            <a:ext cx="571623" cy="5575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B615BB3-323D-49E4-A7E6-00832A3CF3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770" y="2409549"/>
            <a:ext cx="571623" cy="5575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A7C6504-0881-48BF-909D-19921CFB28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770" y="2905098"/>
            <a:ext cx="571623" cy="557544"/>
          </a:xfrm>
          <a:prstGeom prst="rect">
            <a:avLst/>
          </a:prstGeom>
        </p:spPr>
      </p:pic>
      <p:grpSp>
        <p:nvGrpSpPr>
          <p:cNvPr id="57" name="Group 56">
            <a:extLst>
              <a:ext uri="{FF2B5EF4-FFF2-40B4-BE49-F238E27FC236}">
                <a16:creationId xmlns:a16="http://schemas.microsoft.com/office/drawing/2014/main" id="{67B45F20-1C79-4226-B594-102D2C5798AB}"/>
              </a:ext>
            </a:extLst>
          </p:cNvPr>
          <p:cNvGrpSpPr/>
          <p:nvPr/>
        </p:nvGrpSpPr>
        <p:grpSpPr>
          <a:xfrm>
            <a:off x="692959" y="2409549"/>
            <a:ext cx="1052452" cy="1053093"/>
            <a:chOff x="-1941236" y="2275397"/>
            <a:chExt cx="1052452" cy="1053093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95AFD891-E358-454C-9D4A-73CC6A3A8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941236" y="2275397"/>
              <a:ext cx="571623" cy="557544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AC97286F-1E23-426D-853D-78FA609D252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941236" y="2770946"/>
              <a:ext cx="571623" cy="557544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AE52D28D-6168-4CE3-8E2F-F8736C9A0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460407" y="2275397"/>
              <a:ext cx="571623" cy="557544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2FF6DB3-7A87-43C1-BF92-ED5E1C49298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460407" y="2770946"/>
              <a:ext cx="571623" cy="557544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EE0213E-9DC6-4F12-8A4F-A01207E430E0}"/>
              </a:ext>
            </a:extLst>
          </p:cNvPr>
          <p:cNvGrpSpPr/>
          <p:nvPr/>
        </p:nvGrpSpPr>
        <p:grpSpPr>
          <a:xfrm>
            <a:off x="1663577" y="2409549"/>
            <a:ext cx="1052452" cy="1053093"/>
            <a:chOff x="-970618" y="2275397"/>
            <a:chExt cx="1052452" cy="1053093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E2AB8670-25D2-49BA-B6FE-16F4BA50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970618" y="2275397"/>
              <a:ext cx="571623" cy="557544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A8C61C6-3D6B-4020-B18C-BA1F6037E84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970618" y="2770946"/>
              <a:ext cx="571623" cy="557544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AF7B6E3-2307-4C79-B14A-9BBCFF6F481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489789" y="2275397"/>
              <a:ext cx="571623" cy="557544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AC2E71D2-0983-4947-89F5-2DDBEB27E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489789" y="2770946"/>
              <a:ext cx="571623" cy="557544"/>
            </a:xfrm>
            <a:prstGeom prst="rect">
              <a:avLst/>
            </a:prstGeom>
          </p:spPr>
        </p:pic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A1FA7F2E-1673-4E69-8C33-C0D542AF74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4195" y="2414119"/>
            <a:ext cx="571623" cy="55754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E952AEF1-6628-47B7-89C2-9B55DC2930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4195" y="2909668"/>
            <a:ext cx="571623" cy="55754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EBB097C-9A3F-435F-BF81-F8614E3C4E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6225" y="2409549"/>
            <a:ext cx="571623" cy="557544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457C35A-BDA6-4C47-8238-1DBCBCE304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6225" y="2905098"/>
            <a:ext cx="571623" cy="557544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24A90FBC-DB04-406B-8C8E-6ED1B81E8309}"/>
              </a:ext>
            </a:extLst>
          </p:cNvPr>
          <p:cNvGrpSpPr/>
          <p:nvPr/>
        </p:nvGrpSpPr>
        <p:grpSpPr>
          <a:xfrm>
            <a:off x="5057054" y="2409549"/>
            <a:ext cx="1061412" cy="1053093"/>
            <a:chOff x="5057054" y="2409549"/>
            <a:chExt cx="1061412" cy="1053093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B2773863-B87F-4F16-B575-C0A2D239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7054" y="2409549"/>
              <a:ext cx="571623" cy="557544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9CC06D3-BA86-404F-AFD6-D5DAA6F616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7054" y="2905098"/>
              <a:ext cx="571623" cy="557544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F896E2FF-E756-431D-98E3-01EB9414B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46843" y="2409549"/>
              <a:ext cx="571623" cy="55754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53284475-62B1-48BD-83C9-27C9A1A25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46843" y="2905098"/>
              <a:ext cx="571623" cy="557544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3904600-8B79-4850-A3E0-F6E16114951F}"/>
              </a:ext>
            </a:extLst>
          </p:cNvPr>
          <p:cNvGrpSpPr/>
          <p:nvPr/>
        </p:nvGrpSpPr>
        <p:grpSpPr>
          <a:xfrm>
            <a:off x="6027672" y="2409549"/>
            <a:ext cx="1061412" cy="1057663"/>
            <a:chOff x="6027672" y="2409549"/>
            <a:chExt cx="1061412" cy="1057663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9D6CE24F-5247-4BC6-97BD-20CA08476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27672" y="2409549"/>
              <a:ext cx="571623" cy="557544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49F49D11-FBA5-40CA-AB39-730B2FCD73C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27672" y="2905098"/>
              <a:ext cx="571623" cy="557544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10A93A07-CA4E-4CB7-A6B4-B648017448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17461" y="2414119"/>
              <a:ext cx="571623" cy="557544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8747600B-7E57-4CF5-8F77-61538A7D01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17461" y="2909668"/>
              <a:ext cx="571623" cy="557544"/>
            </a:xfrm>
            <a:prstGeom prst="rect">
              <a:avLst/>
            </a:prstGeom>
          </p:spPr>
        </p:pic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DDA1DD85-2E43-4FCC-A4CA-759CF3D925B8}"/>
              </a:ext>
            </a:extLst>
          </p:cNvPr>
          <p:cNvSpPr/>
          <p:nvPr/>
        </p:nvSpPr>
        <p:spPr>
          <a:xfrm>
            <a:off x="2515773" y="2643488"/>
            <a:ext cx="3089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70 adults.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E87D705-81EC-4845-9D0A-F76608A975E1}"/>
                  </a:ext>
                </a:extLst>
              </p:cNvPr>
              <p:cNvSpPr/>
              <p:nvPr/>
            </p:nvSpPr>
            <p:spPr>
              <a:xfrm>
                <a:off x="1978268" y="2193400"/>
                <a:ext cx="19607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84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14</a:t>
                </a: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E87D705-81EC-4845-9D0A-F76608A975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8268" y="2193400"/>
                <a:ext cx="1960793" cy="523220"/>
              </a:xfrm>
              <a:prstGeom prst="rect">
                <a:avLst/>
              </a:prstGeom>
              <a:blipFill>
                <a:blip r:embed="rId9"/>
                <a:stretch>
                  <a:fillRect l="-6542" t="-11628" r="-467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0189AF2E-559E-4EB5-AC53-5DF6CA2A7CD0}"/>
                  </a:ext>
                </a:extLst>
              </p:cNvPr>
              <p:cNvSpPr/>
              <p:nvPr/>
            </p:nvSpPr>
            <p:spPr>
              <a:xfrm>
                <a:off x="4441162" y="2195902"/>
                <a:ext cx="19495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70</a:t>
                </a:r>
              </a:p>
            </p:txBody>
          </p:sp>
        </mc:Choice>
        <mc:Fallback xmlns="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0189AF2E-559E-4EB5-AC53-5DF6CA2A7C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162" y="2195902"/>
                <a:ext cx="1949573" cy="523220"/>
              </a:xfrm>
              <a:prstGeom prst="rect">
                <a:avLst/>
              </a:prstGeom>
              <a:blipFill>
                <a:blip r:embed="rId10"/>
                <a:stretch>
                  <a:fillRect l="-6583" t="-10465" r="-50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1172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02535 0.2622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13102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7 L 0.08924 0.19144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2" y="956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0.15261 0.26366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22" y="13171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26528 0.19144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956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0.32604 0.26366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02" y="13171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44132 0.19144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66" y="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0.04775 0.33449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04775 0.33426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0.05764 0.33495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16736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0.05694 0.33333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7" y="1666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9879 0.33403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90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09879 0.33311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44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7.40741E-7 L 0.09201 0.33287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1" y="16644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8316 0.33287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9" y="16644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05521 0.33403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669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05677 0.33218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0" y="1659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7.40741E-7 L 0.0625 0.3338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16690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07048 0.33542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" y="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/>
      <p:bldP spid="8" grpId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59" grpId="0"/>
      <p:bldP spid="60" grpId="0"/>
      <p:bldP spid="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A082-D52A-45C2-88A1-E8B99DA42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4 –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20470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/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/>
                          <m:t>3</m:t>
                        </m:r>
                      </m:den>
                    </m:f>
                  </m:oMath>
                </a14:m>
                <a:r>
                  <a:rPr lang="en-GB" sz="3200" dirty="0"/>
                  <a:t> of 	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24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  <a:blipFill>
                <a:blip r:embed="rId5"/>
                <a:stretch>
                  <a:fillRect r="-5882" b="-11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B8F4A1B-ED7E-4A03-9AD8-E51F4B103EBB}"/>
              </a:ext>
            </a:extLst>
          </p:cNvPr>
          <p:cNvSpPr/>
          <p:nvPr/>
        </p:nvSpPr>
        <p:spPr>
          <a:xfrm>
            <a:off x="4180114" y="1050452"/>
            <a:ext cx="498022" cy="604157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CCAD89-2868-4194-BD42-0259DD85347E}"/>
              </a:ext>
            </a:extLst>
          </p:cNvPr>
          <p:cNvSpPr/>
          <p:nvPr/>
        </p:nvSpPr>
        <p:spPr>
          <a:xfrm>
            <a:off x="4198292" y="1103042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6C727C1-A8D4-48BE-9857-8542092F68DB}"/>
              </a:ext>
            </a:extLst>
          </p:cNvPr>
          <p:cNvSpPr/>
          <p:nvPr/>
        </p:nvSpPr>
        <p:spPr>
          <a:xfrm>
            <a:off x="3286272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67911E-30C0-45DB-831C-9FCD7E64B0B7}"/>
              </a:ext>
            </a:extLst>
          </p:cNvPr>
          <p:cNvSpPr/>
          <p:nvPr/>
        </p:nvSpPr>
        <p:spPr>
          <a:xfrm>
            <a:off x="3286272" y="97116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A4D18EF-6F52-4812-AE6A-7DCE77B47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151345"/>
              </p:ext>
            </p:extLst>
          </p:nvPr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1353338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81871786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23927E7-3481-4B4F-A9A3-C693C292B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991226"/>
              </p:ext>
            </p:extLst>
          </p:nvPr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565493524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416497207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2E09FA2-732C-4205-99CE-3CA1BB4E9F39}"/>
              </a:ext>
            </a:extLst>
          </p:cNvPr>
          <p:cNvSpPr/>
          <p:nvPr/>
        </p:nvSpPr>
        <p:spPr>
          <a:xfrm>
            <a:off x="212957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877DF-7F8E-443C-BA2B-2846CC0A87F0}"/>
              </a:ext>
            </a:extLst>
          </p:cNvPr>
          <p:cNvSpPr/>
          <p:nvPr/>
        </p:nvSpPr>
        <p:spPr>
          <a:xfrm>
            <a:off x="4296924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B82D656D-4DE7-4D82-9DDA-F3B5EA205EE0}"/>
              </a:ext>
            </a:extLst>
          </p:cNvPr>
          <p:cNvSpPr/>
          <p:nvPr/>
        </p:nvSpPr>
        <p:spPr>
          <a:xfrm rot="5400000">
            <a:off x="4334864" y="10989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538942-0044-4FA4-9ABB-D520537EFD2F}"/>
              </a:ext>
            </a:extLst>
          </p:cNvPr>
          <p:cNvSpPr/>
          <p:nvPr/>
        </p:nvSpPr>
        <p:spPr>
          <a:xfrm>
            <a:off x="4291696" y="2545675"/>
            <a:ext cx="351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E0AE9A-8FBD-47EA-B895-6018721940E9}"/>
              </a:ext>
            </a:extLst>
          </p:cNvPr>
          <p:cNvSpPr/>
          <p:nvPr/>
        </p:nvSpPr>
        <p:spPr>
          <a:xfrm>
            <a:off x="626179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240ED3-BE33-4727-8251-0D06838FD7D6}"/>
              </a:ext>
            </a:extLst>
          </p:cNvPr>
          <p:cNvSpPr/>
          <p:nvPr/>
        </p:nvSpPr>
        <p:spPr>
          <a:xfrm>
            <a:off x="4193861" y="25293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36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543E8E-6EF7-4306-A631-2BDEA89634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FB3E269-A3AD-493F-9642-0E2C0ADBE1CA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0D263DB-96CB-41E9-A2A8-07A195207685}"/>
              </a:ext>
            </a:extLst>
          </p:cNvPr>
          <p:cNvSpPr/>
          <p:nvPr/>
        </p:nvSpPr>
        <p:spPr>
          <a:xfrm>
            <a:off x="5058567" y="1103042"/>
            <a:ext cx="596017" cy="59601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/>
              <p:nvPr/>
            </p:nvSpPr>
            <p:spPr>
              <a:xfrm>
                <a:off x="4825484" y="5625226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5484" y="5625226"/>
                <a:ext cx="1502334" cy="523220"/>
              </a:xfrm>
              <a:prstGeom prst="rect">
                <a:avLst/>
              </a:prstGeom>
              <a:blipFill>
                <a:blip r:embed="rId7"/>
                <a:stretch>
                  <a:fillRect l="-8537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9627479E-0242-49E6-9C47-492DEAD07543}"/>
              </a:ext>
            </a:extLst>
          </p:cNvPr>
          <p:cNvSpPr/>
          <p:nvPr/>
        </p:nvSpPr>
        <p:spPr>
          <a:xfrm>
            <a:off x="4149212" y="107490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69E9D12-7118-40FA-886B-48F58C09A6F4}"/>
                  </a:ext>
                </a:extLst>
              </p:cNvPr>
              <p:cNvSpPr/>
              <p:nvPr/>
            </p:nvSpPr>
            <p:spPr>
              <a:xfrm>
                <a:off x="2286188" y="5625226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69E9D12-7118-40FA-886B-48F58C09A6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188" y="5625226"/>
                <a:ext cx="1502334" cy="523220"/>
              </a:xfrm>
              <a:prstGeom prst="rect">
                <a:avLst/>
              </a:prstGeom>
              <a:blipFill>
                <a:blip r:embed="rId8"/>
                <a:stretch>
                  <a:fillRect l="-8130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Left Brace 21">
            <a:extLst>
              <a:ext uri="{FF2B5EF4-FFF2-40B4-BE49-F238E27FC236}">
                <a16:creationId xmlns:a16="http://schemas.microsoft.com/office/drawing/2014/main" id="{4DF73276-2CEE-4E0F-BDBD-C5C71CA87893}"/>
              </a:ext>
            </a:extLst>
          </p:cNvPr>
          <p:cNvSpPr/>
          <p:nvPr/>
        </p:nvSpPr>
        <p:spPr>
          <a:xfrm rot="16200000" flipV="1">
            <a:off x="3299052" y="2948735"/>
            <a:ext cx="265043" cy="41615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46BCE9-401E-4ED7-A624-B31D0A530155}"/>
              </a:ext>
            </a:extLst>
          </p:cNvPr>
          <p:cNvSpPr/>
          <p:nvPr/>
        </p:nvSpPr>
        <p:spPr>
          <a:xfrm>
            <a:off x="3156497" y="517134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AA750F0-3E8C-4CFD-9507-3791AA633AE3}"/>
              </a:ext>
            </a:extLst>
          </p:cNvPr>
          <p:cNvSpPr/>
          <p:nvPr/>
        </p:nvSpPr>
        <p:spPr>
          <a:xfrm>
            <a:off x="3669739" y="562522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6295D5-E65C-4AE7-9C58-0C815F67B24D}"/>
              </a:ext>
            </a:extLst>
          </p:cNvPr>
          <p:cNvSpPr/>
          <p:nvPr/>
        </p:nvSpPr>
        <p:spPr>
          <a:xfrm>
            <a:off x="1350807" y="3429000"/>
            <a:ext cx="2073329" cy="13822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611F37F-C1C6-440F-9463-ECFE0106B8F2}"/>
              </a:ext>
            </a:extLst>
          </p:cNvPr>
          <p:cNvSpPr/>
          <p:nvPr/>
        </p:nvSpPr>
        <p:spPr>
          <a:xfrm>
            <a:off x="6195688" y="562254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706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12" grpId="0" animBg="1"/>
      <p:bldP spid="12" grpId="1" animBg="1"/>
      <p:bldP spid="13" grpId="0"/>
      <p:bldP spid="13" grpId="1"/>
      <p:bldP spid="14" grpId="0"/>
      <p:bldP spid="15" grpId="0"/>
      <p:bldP spid="17" grpId="0"/>
      <p:bldP spid="17" grpId="1"/>
      <p:bldP spid="18" grpId="0" animBg="1"/>
      <p:bldP spid="18" grpId="1" animBg="1"/>
      <p:bldP spid="19" grpId="0"/>
      <p:bldP spid="20" grpId="0"/>
      <p:bldP spid="21" grpId="0"/>
      <p:bldP spid="22" grpId="0" animBg="1"/>
      <p:bldP spid="23" grpId="0"/>
      <p:bldP spid="24" grpId="0"/>
      <p:bldP spid="2" grpId="0" animBg="1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52348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39750" indent="-514350">
                  <a:buFont typeface="+mj-lt"/>
                  <a:buAutoNum type="arabicParenR"/>
                </a:pPr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indent="87313"/>
                <a:r>
                  <a:rPr lang="en-GB" sz="2800" dirty="0"/>
                  <a:t>	 12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84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endParaRPr lang="en-GB" sz="2800" dirty="0"/>
              </a:p>
              <a:p>
                <a:pPr marL="23813"/>
                <a:r>
                  <a:rPr lang="en-GB" sz="2800" dirty="0"/>
                  <a:t>						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4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0AA8E43-D652-4A5A-B0DD-9B7FF018F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644918"/>
              </p:ext>
            </p:extLst>
          </p:nvPr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99D1BE-7331-4F08-AB78-B0E37F736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632596"/>
              </p:ext>
            </p:extLst>
          </p:nvPr>
        </p:nvGraphicFramePr>
        <p:xfrm>
          <a:off x="644818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7D351AA-D93B-4E1E-9316-BF53C4D8D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324253"/>
              </p:ext>
            </p:extLst>
          </p:nvPr>
        </p:nvGraphicFramePr>
        <p:xfrm>
          <a:off x="4566262" y="5681013"/>
          <a:ext cx="174484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105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69016533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64094721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8364732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2481769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782352003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044888451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14253D0-3978-4875-900D-A7166AA0A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962014"/>
              </p:ext>
            </p:extLst>
          </p:nvPr>
        </p:nvGraphicFramePr>
        <p:xfrm>
          <a:off x="2684341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30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82650971-359C-4C9A-8CFF-1CAD5F4D36F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39750" indent="-514350">
                  <a:buFont typeface="+mj-lt"/>
                  <a:buAutoNum type="arabicParenR"/>
                </a:pPr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indent="87313"/>
                <a:r>
                  <a:rPr lang="en-GB" sz="2800" dirty="0"/>
                  <a:t>	 12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84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endParaRPr lang="en-GB" sz="2800" dirty="0"/>
              </a:p>
              <a:p>
                <a:pPr marL="23813"/>
                <a:r>
                  <a:rPr lang="en-GB" sz="2800" dirty="0"/>
                  <a:t>						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82650971-359C-4C9A-8CFF-1CAD5F4D36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5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>
            <a:extLst>
              <a:ext uri="{FF2B5EF4-FFF2-40B4-BE49-F238E27FC236}">
                <a16:creationId xmlns:a16="http://schemas.microsoft.com/office/drawing/2014/main" id="{5C4FFF12-E0B3-4511-908A-5B97FF3BE679}"/>
              </a:ext>
            </a:extLst>
          </p:cNvPr>
          <p:cNvSpPr/>
          <p:nvPr/>
        </p:nvSpPr>
        <p:spPr>
          <a:xfrm>
            <a:off x="2684341" y="33477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4D18E9E-CBB0-4460-AF2B-6EC8D31250AC}"/>
              </a:ext>
            </a:extLst>
          </p:cNvPr>
          <p:cNvSpPr/>
          <p:nvPr/>
        </p:nvSpPr>
        <p:spPr>
          <a:xfrm>
            <a:off x="5105977" y="33477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8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1A9B13A-5752-4520-BFC0-B76738D4924D}"/>
              </a:ext>
            </a:extLst>
          </p:cNvPr>
          <p:cNvSpPr/>
          <p:nvPr/>
        </p:nvSpPr>
        <p:spPr>
          <a:xfrm>
            <a:off x="2684341" y="73702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5B2B69-CB08-4F94-BBBE-53E551C0E946}"/>
              </a:ext>
            </a:extLst>
          </p:cNvPr>
          <p:cNvCxnSpPr>
            <a:cxnSpLocks/>
            <a:endCxn id="79" idx="0"/>
          </p:cNvCxnSpPr>
          <p:nvPr/>
        </p:nvCxnSpPr>
        <p:spPr>
          <a:xfrm>
            <a:off x="2874907" y="5304989"/>
            <a:ext cx="681852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21AC974-ADCA-4D19-8DB2-26FBCF8D786D}"/>
              </a:ext>
            </a:extLst>
          </p:cNvPr>
          <p:cNvCxnSpPr>
            <a:cxnSpLocks/>
            <a:endCxn id="76" idx="0"/>
          </p:cNvCxnSpPr>
          <p:nvPr/>
        </p:nvCxnSpPr>
        <p:spPr>
          <a:xfrm>
            <a:off x="3990525" y="5303001"/>
            <a:ext cx="3330081" cy="37801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7388D6F-BF8B-48F1-A00C-0832C0631F6B}"/>
              </a:ext>
            </a:extLst>
          </p:cNvPr>
          <p:cNvCxnSpPr>
            <a:cxnSpLocks/>
          </p:cNvCxnSpPr>
          <p:nvPr/>
        </p:nvCxnSpPr>
        <p:spPr>
          <a:xfrm>
            <a:off x="5044152" y="5304989"/>
            <a:ext cx="413224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1301D2-CF36-4605-8950-B4493D2A6ACA}"/>
              </a:ext>
            </a:extLst>
          </p:cNvPr>
          <p:cNvCxnSpPr>
            <a:cxnSpLocks/>
          </p:cNvCxnSpPr>
          <p:nvPr/>
        </p:nvCxnSpPr>
        <p:spPr>
          <a:xfrm flipH="1">
            <a:off x="1674838" y="5306977"/>
            <a:ext cx="4474762" cy="37403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6F9EB44F-9B22-4176-9BEC-5FCFFC661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344808"/>
              </p:ext>
            </p:extLst>
          </p:nvPr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76" name="Table 75">
            <a:extLst>
              <a:ext uri="{FF2B5EF4-FFF2-40B4-BE49-F238E27FC236}">
                <a16:creationId xmlns:a16="http://schemas.microsoft.com/office/drawing/2014/main" id="{BA548E60-2B52-49F0-99A5-A5A72DBBD6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69351"/>
              </p:ext>
            </p:extLst>
          </p:nvPr>
        </p:nvGraphicFramePr>
        <p:xfrm>
          <a:off x="644818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78" name="Table 77">
            <a:extLst>
              <a:ext uri="{FF2B5EF4-FFF2-40B4-BE49-F238E27FC236}">
                <a16:creationId xmlns:a16="http://schemas.microsoft.com/office/drawing/2014/main" id="{FE11365B-4A17-4603-8C9F-14F4BD728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879965"/>
              </p:ext>
            </p:extLst>
          </p:nvPr>
        </p:nvGraphicFramePr>
        <p:xfrm>
          <a:off x="4566262" y="5681013"/>
          <a:ext cx="174484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105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69016533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640947215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8364732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248176914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2782352003"/>
                    </a:ext>
                  </a:extLst>
                </a:gridCol>
                <a:gridCol w="218105">
                  <a:extLst>
                    <a:ext uri="{9D8B030D-6E8A-4147-A177-3AD203B41FA5}">
                      <a16:colId xmlns:a16="http://schemas.microsoft.com/office/drawing/2014/main" val="3044888451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79" name="Table 78">
            <a:extLst>
              <a:ext uri="{FF2B5EF4-FFF2-40B4-BE49-F238E27FC236}">
                <a16:creationId xmlns:a16="http://schemas.microsoft.com/office/drawing/2014/main" id="{02797678-0301-4FAE-912E-72C79C371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933680"/>
              </p:ext>
            </p:extLst>
          </p:nvPr>
        </p:nvGraphicFramePr>
        <p:xfrm>
          <a:off x="2684341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7082DE07-4F79-4EEE-8912-EF60D56C6D7D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7082DE07-4F79-4EEE-8912-EF60D56C6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17EF628A-E646-4FA1-9ED4-0F92B7A67BCE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17EF628A-E646-4FA1-9ED4-0F92B7A67B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8A35FB8-4BF7-4EE4-81AE-127E898314E1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78A35FB8-4BF7-4EE4-81AE-127E898314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80DA5F13-FC4F-4E21-AAFA-A7866286A94F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80DA5F13-FC4F-4E21-AAFA-A7866286A9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Rectangle 83">
            <a:extLst>
              <a:ext uri="{FF2B5EF4-FFF2-40B4-BE49-F238E27FC236}">
                <a16:creationId xmlns:a16="http://schemas.microsoft.com/office/drawing/2014/main" id="{43DBE2E2-33AA-4289-BCCF-774439A8BFEE}"/>
              </a:ext>
            </a:extLst>
          </p:cNvPr>
          <p:cNvSpPr/>
          <p:nvPr/>
        </p:nvSpPr>
        <p:spPr>
          <a:xfrm>
            <a:off x="5105414" y="7625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5CE93D2-B5D3-44A1-847F-4D8A22505B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210" y="1140442"/>
            <a:ext cx="1468321" cy="1469907"/>
          </a:xfrm>
          <a:prstGeom prst="rect">
            <a:avLst/>
          </a:prstGeom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FFF4050D-0CE3-46F7-991D-A3488D8734A6}"/>
              </a:ext>
            </a:extLst>
          </p:cNvPr>
          <p:cNvSpPr/>
          <p:nvPr/>
        </p:nvSpPr>
        <p:spPr>
          <a:xfrm>
            <a:off x="6451816" y="118439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84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4A668ADD-E2AA-4D65-9002-40DC004D35AB}"/>
              </a:ext>
            </a:extLst>
          </p:cNvPr>
          <p:cNvSpPr/>
          <p:nvPr/>
        </p:nvSpPr>
        <p:spPr>
          <a:xfrm>
            <a:off x="6020879" y="2032071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60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481D117-FB42-4A02-AA3B-ABEFDE6CA453}"/>
              </a:ext>
            </a:extLst>
          </p:cNvPr>
          <p:cNvSpPr/>
          <p:nvPr/>
        </p:nvSpPr>
        <p:spPr>
          <a:xfrm>
            <a:off x="6851260" y="2032071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24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33BC892B-9B7B-4070-AF0A-D3C206CA55EB}"/>
              </a:ext>
            </a:extLst>
          </p:cNvPr>
          <p:cNvCxnSpPr/>
          <p:nvPr/>
        </p:nvCxnSpPr>
        <p:spPr>
          <a:xfrm>
            <a:off x="6272305" y="2610349"/>
            <a:ext cx="0" cy="3559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AD9192B2-B379-4AB6-A88A-2FF0C1522DCC}"/>
              </a:ext>
            </a:extLst>
          </p:cNvPr>
          <p:cNvCxnSpPr/>
          <p:nvPr/>
        </p:nvCxnSpPr>
        <p:spPr>
          <a:xfrm>
            <a:off x="7126592" y="2610349"/>
            <a:ext cx="0" cy="3559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D1F3E05-4704-464D-85B3-CBDD766D3F8A}"/>
                  </a:ext>
                </a:extLst>
              </p:cNvPr>
              <p:cNvSpPr/>
              <p:nvPr/>
            </p:nvSpPr>
            <p:spPr>
              <a:xfrm>
                <a:off x="6240267" y="2507339"/>
                <a:ext cx="5693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6</a:t>
                </a:r>
              </a:p>
            </p:txBody>
          </p:sp>
        </mc:Choice>
        <mc:Fallback xmlns="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D1F3E05-4704-464D-85B3-CBDD766D3F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267" y="2507339"/>
                <a:ext cx="569387" cy="461665"/>
              </a:xfrm>
              <a:prstGeom prst="rect">
                <a:avLst/>
              </a:prstGeom>
              <a:blipFill>
                <a:blip r:embed="rId11"/>
                <a:stretch>
                  <a:fillRect t="-10526" r="-15054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C2E33542-B03B-4F65-976D-E8212BF02DD4}"/>
                  </a:ext>
                </a:extLst>
              </p:cNvPr>
              <p:cNvSpPr/>
              <p:nvPr/>
            </p:nvSpPr>
            <p:spPr>
              <a:xfrm>
                <a:off x="7089934" y="2507339"/>
                <a:ext cx="5693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6</a:t>
                </a:r>
              </a:p>
            </p:txBody>
          </p:sp>
        </mc:Choice>
        <mc:Fallback xmlns="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C2E33542-B03B-4F65-976D-E8212BF02D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9934" y="2507339"/>
                <a:ext cx="569387" cy="461665"/>
              </a:xfrm>
              <a:prstGeom prst="rect">
                <a:avLst/>
              </a:prstGeom>
              <a:blipFill>
                <a:blip r:embed="rId12"/>
                <a:stretch>
                  <a:fillRect t="-10526" r="-16129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Rectangle 91">
            <a:extLst>
              <a:ext uri="{FF2B5EF4-FFF2-40B4-BE49-F238E27FC236}">
                <a16:creationId xmlns:a16="http://schemas.microsoft.com/office/drawing/2014/main" id="{70A91946-F67D-4BAA-969B-67184CB3957C}"/>
              </a:ext>
            </a:extLst>
          </p:cNvPr>
          <p:cNvSpPr/>
          <p:nvPr/>
        </p:nvSpPr>
        <p:spPr>
          <a:xfrm>
            <a:off x="5999359" y="290578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10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A78ADC71-C8D7-4E9A-920C-C99F3FF434C2}"/>
              </a:ext>
            </a:extLst>
          </p:cNvPr>
          <p:cNvSpPr/>
          <p:nvPr/>
        </p:nvSpPr>
        <p:spPr>
          <a:xfrm>
            <a:off x="6944760" y="290578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6"/>
                </a:solidFill>
              </a:rPr>
              <a:t>4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26D3E2E-5D1D-4A51-9CA9-AA89DC5BD831}"/>
              </a:ext>
            </a:extLst>
          </p:cNvPr>
          <p:cNvSpPr/>
          <p:nvPr/>
        </p:nvSpPr>
        <p:spPr>
          <a:xfrm>
            <a:off x="2691367" y="162439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FFC7C67B-1701-4EED-8233-FC5B03436962}"/>
                  </a:ext>
                </a:extLst>
              </p:cNvPr>
              <p:cNvSpPr/>
              <p:nvPr/>
            </p:nvSpPr>
            <p:spPr>
              <a:xfrm>
                <a:off x="1195069" y="3334466"/>
                <a:ext cx="194957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10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50</a:t>
                </a:r>
              </a:p>
            </p:txBody>
          </p:sp>
        </mc:Choice>
        <mc:Fallback xmlns="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FFC7C67B-1701-4EED-8233-FC5B034369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69" y="3334466"/>
                <a:ext cx="1949573" cy="523220"/>
              </a:xfrm>
              <a:prstGeom prst="rect">
                <a:avLst/>
              </a:prstGeom>
              <a:blipFill>
                <a:blip r:embed="rId13"/>
                <a:stretch>
                  <a:fillRect l="-5625" t="-11628" r="-562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30D71EBC-1B6F-4AEC-A243-973AC4B38AEA}"/>
                  </a:ext>
                </a:extLst>
              </p:cNvPr>
              <p:cNvSpPr/>
              <p:nvPr/>
            </p:nvSpPr>
            <p:spPr>
              <a:xfrm>
                <a:off x="3632939" y="3334466"/>
                <a:ext cx="17668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20</a:t>
                </a:r>
              </a:p>
            </p:txBody>
          </p:sp>
        </mc:Choice>
        <mc:Fallback xmlns=""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30D71EBC-1B6F-4AEC-A243-973AC4B38A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939" y="3334466"/>
                <a:ext cx="1766830" cy="523220"/>
              </a:xfrm>
              <a:prstGeom prst="rect">
                <a:avLst/>
              </a:prstGeom>
              <a:blipFill>
                <a:blip r:embed="rId14"/>
                <a:stretch>
                  <a:fillRect l="-6207" t="-11628" r="-620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AE80A1D-7345-4FAF-A49B-FA9C69F48278}"/>
                  </a:ext>
                </a:extLst>
              </p:cNvPr>
              <p:cNvSpPr/>
              <p:nvPr/>
            </p:nvSpPr>
            <p:spPr>
              <a:xfrm>
                <a:off x="5975210" y="3334466"/>
                <a:ext cx="21435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50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3">
                        <a:lumMod val="75000"/>
                      </a:schemeClr>
                    </a:solidFill>
                  </a:rPr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70</a:t>
                </a:r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AE80A1D-7345-4FAF-A49B-FA9C69F482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3334466"/>
                <a:ext cx="2143537" cy="523220"/>
              </a:xfrm>
              <a:prstGeom prst="rect">
                <a:avLst/>
              </a:prstGeom>
              <a:blipFill>
                <a:blip r:embed="rId15"/>
                <a:stretch>
                  <a:fillRect l="-4830" t="-11628" r="-511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6C66FCB3-18C2-4B2C-8138-D9965F0982A4}"/>
                  </a:ext>
                </a:extLst>
              </p:cNvPr>
              <p:cNvSpPr/>
              <p:nvPr/>
            </p:nvSpPr>
            <p:spPr>
              <a:xfrm>
                <a:off x="1195069" y="3741839"/>
                <a:ext cx="231505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2"/>
                    </a:solidFill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140</a:t>
                </a:r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6C66FCB3-18C2-4B2C-8138-D9965F0982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69" y="3741839"/>
                <a:ext cx="2315057" cy="523220"/>
              </a:xfrm>
              <a:prstGeom prst="rect">
                <a:avLst/>
              </a:prstGeom>
              <a:blipFill>
                <a:blip r:embed="rId16"/>
                <a:stretch>
                  <a:fillRect l="-4474" t="-11628" r="-473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3DF71ED7-87FC-4A74-964B-BFAD439055EF}"/>
                  </a:ext>
                </a:extLst>
              </p:cNvPr>
              <p:cNvSpPr/>
              <p:nvPr/>
            </p:nvSpPr>
            <p:spPr>
              <a:xfrm>
                <a:off x="3644161" y="3741839"/>
                <a:ext cx="213231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2"/>
                    </a:solidFill>
                  </a:rPr>
                  <a:t>140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70</a:t>
                </a:r>
              </a:p>
            </p:txBody>
          </p:sp>
        </mc:Choice>
        <mc:Fallback xmlns=""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3DF71ED7-87FC-4A74-964B-BFAD439055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161" y="3741839"/>
                <a:ext cx="2132315" cy="523220"/>
              </a:xfrm>
              <a:prstGeom prst="rect">
                <a:avLst/>
              </a:prstGeom>
              <a:blipFill>
                <a:blip r:embed="rId17"/>
                <a:stretch>
                  <a:fillRect l="-5429" t="-11628" r="-514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4145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71" grpId="0"/>
      <p:bldP spid="84" grpId="0"/>
      <p:bldP spid="85" grpId="0"/>
      <p:bldP spid="86" grpId="0"/>
      <p:bldP spid="87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red.</a:t>
                </a:r>
              </a:p>
              <a:p>
                <a:r>
                  <a:rPr lang="en-GB" sz="2800" dirty="0"/>
                  <a:t>How many red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  <a:blipFill>
                <a:blip r:embed="rId5"/>
                <a:stretch>
                  <a:fillRect l="-2677" t="-2663" r="-16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1637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9 red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2926542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4545043" y="3583000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1D03495-FF49-42B6-AFC9-FC8159106CE8}"/>
              </a:ext>
            </a:extLst>
          </p:cNvPr>
          <p:cNvSpPr/>
          <p:nvPr/>
        </p:nvSpPr>
        <p:spPr>
          <a:xfrm>
            <a:off x="616354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6" y="1096313"/>
            <a:ext cx="1423444" cy="8739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4688 0.18519 " pathEditMode="relative" rAng="0" ptsTypes="AA">
                                      <p:cBhvr>
                                        <p:cTn id="9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7778 0.18519 " pathEditMode="relative" rAng="0" ptsTypes="AA">
                                      <p:cBhvr>
                                        <p:cTn id="95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00"/>
                            </p:stCondLst>
                            <p:childTnLst>
                              <p:par>
                                <p:cTn id="9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20296 0.18519 " pathEditMode="relative" rAng="0" ptsTypes="AA">
                                      <p:cBhvr>
                                        <p:cTn id="98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"/>
                            </p:stCondLst>
                            <p:childTnLst>
                              <p:par>
                                <p:cTn id="10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33073 0.18519 " pathEditMode="relative" rAng="0" ptsTypes="AA">
                                      <p:cBhvr>
                                        <p:cTn id="101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0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-0.2026 0.18519 " pathEditMode="relative" rAng="0" ptsTypes="AA">
                                      <p:cBhvr>
                                        <p:cTn id="10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-0.07952 0.18519 " pathEditMode="relative" rAng="0" ptsTypes="AA">
                                      <p:cBhvr>
                                        <p:cTn id="107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200"/>
                            </p:stCondLst>
                            <p:childTnLst>
                              <p:par>
                                <p:cTn id="10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0.04583 0.18519 " pathEditMode="relative" rAng="0" ptsTypes="AA">
                                      <p:cBhvr>
                                        <p:cTn id="110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400"/>
                            </p:stCondLst>
                            <p:childTnLst>
                              <p:par>
                                <p:cTn id="1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0.17291 0.18287 " pathEditMode="relative" rAng="0" ptsTypes="AA">
                                      <p:cBhvr>
                                        <p:cTn id="113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600"/>
                            </p:stCondLst>
                            <p:childTnLst>
                              <p:par>
                                <p:cTn id="11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35903 0.18519 " pathEditMode="relative" rAng="0" ptsTypes="AA">
                                      <p:cBhvr>
                                        <p:cTn id="116" dur="2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51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800"/>
                            </p:stCondLst>
                            <p:childTnLst>
                              <p:par>
                                <p:cTn id="11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23472 0.18519 " pathEditMode="relative" rAng="0" ptsTypes="AA">
                                      <p:cBhvr>
                                        <p:cTn id="119" dur="2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11059 0.18519 " pathEditMode="relative" rAng="0" ptsTypes="AA">
                                      <p:cBhvr>
                                        <p:cTn id="122" dur="2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00"/>
                            </p:stCondLst>
                            <p:childTnLst>
                              <p:par>
                                <p:cTn id="12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65 0.18519 " pathEditMode="relative" rAng="0" ptsTypes="AA">
                                      <p:cBhvr>
                                        <p:cTn id="125" dur="2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9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2" grpId="0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30" grpId="0" animBg="1"/>
      <p:bldP spid="30" grpId="1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705712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Mo also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blue.</a:t>
                </a:r>
              </a:p>
              <a:p>
                <a:r>
                  <a:rPr lang="en-GB" sz="2800" dirty="0"/>
                  <a:t>How many blue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705712" cy="2057999"/>
              </a:xfrm>
              <a:prstGeom prst="rect">
                <a:avLst/>
              </a:prstGeom>
              <a:blipFill>
                <a:blip r:embed="rId5"/>
                <a:stretch>
                  <a:fillRect l="-2591" t="-2663" r="-15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314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8 blue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940415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3" y="3586089"/>
            <a:ext cx="1800000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3653179" y="3586089"/>
            <a:ext cx="1800000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6003235" y="3586089"/>
            <a:ext cx="1799671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0574" y="379806"/>
            <a:ext cx="1766162" cy="121968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D19E00A-F011-4EE2-B2E6-2EF79B5B1D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2849" y="1853986"/>
            <a:ext cx="747045" cy="74704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4DDC93A-F299-4682-A21E-B2FBDBB86D5B}"/>
              </a:ext>
            </a:extLst>
          </p:cNvPr>
          <p:cNvSpPr txBox="1"/>
          <p:nvPr/>
        </p:nvSpPr>
        <p:spPr>
          <a:xfrm>
            <a:off x="5651235" y="197619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97A2E84-A85F-4896-B38A-4D60829E8CBC}"/>
                  </a:ext>
                </a:extLst>
              </p:cNvPr>
              <p:cNvSpPr/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97A2E84-A85F-4896-B38A-4D60829E8C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  <a:blipFill>
                <a:blip r:embed="rId8"/>
                <a:stretch>
                  <a:fillRect l="-6849" t="-11765" r="-5479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86B0201-D92F-4A09-9CFE-3AC6B1D83408}"/>
                  </a:ext>
                </a:extLst>
              </p:cNvPr>
              <p:cNvSpPr/>
              <p:nvPr/>
            </p:nvSpPr>
            <p:spPr>
              <a:xfrm>
                <a:off x="4975948" y="4980776"/>
                <a:ext cx="15840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8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86B0201-D92F-4A09-9CFE-3AC6B1D834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948" y="4980776"/>
                <a:ext cx="1584088" cy="523220"/>
              </a:xfrm>
              <a:prstGeom prst="rect">
                <a:avLst/>
              </a:prstGeom>
              <a:blipFill>
                <a:blip r:embed="rId9"/>
                <a:stretch>
                  <a:fillRect l="-7692" t="-10465" r="-653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43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518 0.14861 " pathEditMode="relative" rAng="0" ptsTypes="AA">
                                      <p:cBhvr>
                                        <p:cTn id="91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18455 0.14954 " pathEditMode="relative" rAng="0" ptsTypes="AA">
                                      <p:cBhvr>
                                        <p:cTn id="9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19" y="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39219 0.15116 " pathEditMode="relative" rAng="0" ptsTypes="AA">
                                      <p:cBhvr>
                                        <p:cTn id="9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1" y="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5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-0.09687 0.14861 " pathEditMode="relative" rAng="0" ptsTypes="AA">
                                      <p:cBhvr>
                                        <p:cTn id="100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10625 0.14861 " pathEditMode="relative" rAng="0" ptsTypes="AA">
                                      <p:cBhvr>
                                        <p:cTn id="103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30885 0.14861 " pathEditMode="relative" rAng="0" ptsTypes="AA">
                                      <p:cBhvr>
                                        <p:cTn id="106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34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33959 0.23241 " pathEditMode="relative" rAng="0" ptsTypes="AA">
                                      <p:cBhvr>
                                        <p:cTn id="109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79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13004 0.23241 " pathEditMode="relative" rAng="0" ptsTypes="AA">
                                      <p:cBhvr>
                                        <p:cTn id="11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10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0.0776 0.23241 " pathEditMode="relative" rAng="0" ptsTypes="AA">
                                      <p:cBhvr>
                                        <p:cTn id="11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41128 0.23241 " pathEditMode="relative" rAng="0" ptsTypes="AA">
                                      <p:cBhvr>
                                        <p:cTn id="118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73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20885 0.23241 " pathEditMode="relative" rAng="0" ptsTypes="AA">
                                      <p:cBhvr>
                                        <p:cTn id="121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51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750"/>
                            </p:stCondLst>
                            <p:childTnLst>
                              <p:par>
                                <p:cTn id="1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-0.0026 0.23241 " pathEditMode="relative" rAng="0" ptsTypes="AA">
                                      <p:cBhvr>
                                        <p:cTn id="12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26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3" grpId="0" animBg="1"/>
      <p:bldP spid="43" grpId="1" animBg="1"/>
      <p:bldP spid="6" grpId="0" animBg="1"/>
      <p:bldP spid="6" grpId="1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30" grpId="0" animBg="1"/>
      <p:bldP spid="30" grpId="1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26" grpId="0"/>
      <p:bldP spid="26" grpId="1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767074" cy="20586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Jack </a:t>
                </a:r>
                <a:r>
                  <a:rPr lang="en-GB" sz="2800" dirty="0">
                    <a:solidFill>
                      <a:schemeClr val="tx1"/>
                    </a:solidFill>
                  </a:rPr>
                  <a:t>has 12 sweets.</a:t>
                </a:r>
              </a:p>
              <a:p>
                <a:r>
                  <a:rPr lang="en-GB" sz="2800" dirty="0">
                    <a:solidFill>
                      <a:schemeClr val="tx1"/>
                    </a:solidFill>
                  </a:rPr>
                  <a:t>He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</a:t>
                </a:r>
                <a:r>
                  <a:rPr lang="en-GB" sz="2800" dirty="0"/>
                  <a:t>his sweets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en-GB" sz="2800" dirty="0"/>
                  <a:t>How many sweets did Jack eat?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767074" cy="2058640"/>
              </a:xfrm>
              <a:prstGeom prst="rect">
                <a:avLst/>
              </a:prstGeom>
              <a:blipFill>
                <a:blip r:embed="rId5"/>
                <a:stretch>
                  <a:fillRect l="-2558" t="-2663" r="-16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3192444" y="5510680"/>
            <a:ext cx="31032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Jack eats 10 sweets.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40114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2246957" y="1420182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2246957" y="1050173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0574" y="602842"/>
            <a:ext cx="1443195" cy="9966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82898" y="760593"/>
            <a:ext cx="1025536" cy="144898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6CE774-5E6F-4504-9E89-D7B25C85A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89047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2EB1149-EB5A-4E99-BD84-72761FE94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47153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36794-2BFF-4565-9330-24A0E4291A1E}"/>
              </a:ext>
            </a:extLst>
          </p:cNvPr>
          <p:cNvSpPr/>
          <p:nvPr/>
        </p:nvSpPr>
        <p:spPr>
          <a:xfrm>
            <a:off x="183242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BB120DE-0D89-49A5-B4A7-D2952691B6D7}"/>
              </a:ext>
            </a:extLst>
          </p:cNvPr>
          <p:cNvSpPr/>
          <p:nvPr/>
        </p:nvSpPr>
        <p:spPr>
          <a:xfrm>
            <a:off x="286849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D68BCF0-AA9D-404A-909A-280DCEDAAF47}"/>
              </a:ext>
            </a:extLst>
          </p:cNvPr>
          <p:cNvSpPr/>
          <p:nvPr/>
        </p:nvSpPr>
        <p:spPr>
          <a:xfrm>
            <a:off x="390456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E25DBB-30AF-4B02-80EC-DEE2FBC1EC4D}"/>
              </a:ext>
            </a:extLst>
          </p:cNvPr>
          <p:cNvSpPr/>
          <p:nvPr/>
        </p:nvSpPr>
        <p:spPr>
          <a:xfrm>
            <a:off x="494063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832160-B6F5-4A17-BA8B-5E3691E4822C}"/>
              </a:ext>
            </a:extLst>
          </p:cNvPr>
          <p:cNvSpPr/>
          <p:nvPr/>
        </p:nvSpPr>
        <p:spPr>
          <a:xfrm>
            <a:off x="597670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8C00AE0-436C-4FF6-A772-F416932DBBA7}"/>
              </a:ext>
            </a:extLst>
          </p:cNvPr>
          <p:cNvSpPr/>
          <p:nvPr/>
        </p:nvSpPr>
        <p:spPr>
          <a:xfrm>
            <a:off x="7012769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C93A661-9FA3-4FE7-93D6-AC57ECEDEFB3}"/>
              </a:ext>
            </a:extLst>
          </p:cNvPr>
          <p:cNvSpPr/>
          <p:nvPr/>
        </p:nvSpPr>
        <p:spPr>
          <a:xfrm rot="5400000">
            <a:off x="4473827" y="65865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549C382-A5A8-41C0-9EDD-EAB72D746F2F}"/>
              </a:ext>
            </a:extLst>
          </p:cNvPr>
          <p:cNvSpPr/>
          <p:nvPr/>
        </p:nvSpPr>
        <p:spPr>
          <a:xfrm>
            <a:off x="4341359" y="312920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77F8771-1D32-437B-9DCA-5A92A5BBA168}"/>
                  </a:ext>
                </a:extLst>
              </p:cNvPr>
              <p:cNvSpPr/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77F8771-1D32-437B-9DCA-5A92A5BBA1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054" y="4978274"/>
                <a:ext cx="1778051" cy="523220"/>
              </a:xfrm>
              <a:prstGeom prst="rect">
                <a:avLst/>
              </a:prstGeom>
              <a:blipFill>
                <a:blip r:embed="rId8"/>
                <a:stretch>
                  <a:fillRect l="-6849" t="-11765" r="-5479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FA698A3-77B7-425E-8820-F8BE036CF9BC}"/>
                  </a:ext>
                </a:extLst>
              </p:cNvPr>
              <p:cNvSpPr/>
              <p:nvPr/>
            </p:nvSpPr>
            <p:spPr>
              <a:xfrm>
                <a:off x="4975948" y="4980776"/>
                <a:ext cx="17668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10</a:t>
                </a: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FA698A3-77B7-425E-8820-F8BE036CF9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948" y="4980776"/>
                <a:ext cx="1766830" cy="523220"/>
              </a:xfrm>
              <a:prstGeom prst="rect">
                <a:avLst/>
              </a:prstGeom>
              <a:blipFill>
                <a:blip r:embed="rId9"/>
                <a:stretch>
                  <a:fillRect l="-6897" t="-10465" r="-55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>
            <a:extLst>
              <a:ext uri="{FF2B5EF4-FFF2-40B4-BE49-F238E27FC236}">
                <a16:creationId xmlns:a16="http://schemas.microsoft.com/office/drawing/2014/main" id="{EEDC1997-BAE9-4897-A596-790D5DE0516D}"/>
              </a:ext>
            </a:extLst>
          </p:cNvPr>
          <p:cNvSpPr/>
          <p:nvPr/>
        </p:nvSpPr>
        <p:spPr>
          <a:xfrm>
            <a:off x="1098690" y="2248005"/>
            <a:ext cx="579652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</a:rPr>
              <a:t>How many sweets does Jack have left?</a:t>
            </a:r>
          </a:p>
          <a:p>
            <a:r>
              <a:rPr lang="en-GB" sz="2800" dirty="0">
                <a:solidFill>
                  <a:schemeClr val="accent6"/>
                </a:solidFill>
              </a:rPr>
              <a:t>What fraction are left?</a:t>
            </a:r>
          </a:p>
          <a:p>
            <a:endParaRPr lang="en-GB" sz="2800" dirty="0">
              <a:solidFill>
                <a:schemeClr val="tx1"/>
              </a:solidFill>
            </a:endParaRP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B989A45-51F3-4BC5-BF04-30ABDB96BC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06550" y="2595882"/>
            <a:ext cx="747045" cy="74704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E481424F-14E0-4E7F-A97E-4AC172B25711}"/>
              </a:ext>
            </a:extLst>
          </p:cNvPr>
          <p:cNvSpPr txBox="1"/>
          <p:nvPr/>
        </p:nvSpPr>
        <p:spPr>
          <a:xfrm>
            <a:off x="5684936" y="271808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DFE61C5-CEB9-469F-85C7-1F011EA4EF41}"/>
              </a:ext>
            </a:extLst>
          </p:cNvPr>
          <p:cNvSpPr/>
          <p:nvPr/>
        </p:nvSpPr>
        <p:spPr>
          <a:xfrm>
            <a:off x="6873129" y="224243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253FE02-125E-4BD6-861D-AC0350121BDD}"/>
                  </a:ext>
                </a:extLst>
              </p:cNvPr>
              <p:cNvSpPr/>
              <p:nvPr/>
            </p:nvSpPr>
            <p:spPr>
              <a:xfrm>
                <a:off x="5135285" y="2609045"/>
                <a:ext cx="449162" cy="765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0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253FE02-125E-4BD6-861D-AC0350121B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285" y="2609045"/>
                <a:ext cx="449162" cy="76597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8625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761 0.22731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3282 0.22731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09358 0.22731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15521 0.22731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21615 0.22731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27847 0.22731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28924 0.22731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6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22674 0.22731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3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16493 0.22731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10538 0.22731 " pathEditMode="relative" rAng="0" ptsTypes="AA">
                                      <p:cBhvr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7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04357 0.22731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876 0.22731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2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2" grpId="3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8" grpId="3" animBg="1"/>
      <p:bldP spid="28" grpId="0"/>
      <p:bldP spid="29" grpId="0"/>
      <p:bldP spid="42" grpId="0"/>
      <p:bldP spid="44" grpId="0"/>
      <p:bldP spid="45" grpId="0"/>
      <p:bldP spid="46" grpId="0"/>
      <p:bldP spid="4" grpId="0" animBg="1"/>
      <p:bldP spid="47" grpId="0"/>
      <p:bldP spid="40" grpId="0"/>
      <p:bldP spid="41" grpId="0"/>
      <p:bldP spid="50" grpId="0"/>
      <p:bldP spid="50" grpId="1"/>
      <p:bldP spid="51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7A082-D52A-45C2-88A1-E8B99DA42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–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1727844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3.2|3.1|3.2|6.1|1.5|0.9|1.2|3.4|1.4|1.2|1.4|2.2|10.2|2.4|2.6|3.3|5.2|9.9|2.7|2.9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5.1|3.2|6.6|2.9|3.1|3.9|1.5|5.8|1.5|6.1|3.5|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3.9|3.7|4|3.2|3.3|3.6|0.6|2.3|3.1|6|8.5|0.6|6.4|6.8|3.2|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|7.3|2.2|2.8|0.8|3|7.1|1.3|9.5|0.8|2.6|5.7|9.4|5.3|2|1.4|6.6|3|1|2.6|3.6|4.5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5.1|3.3|2.8|3.5|9.2|2|3.7|5.6|5.9|5.6|4.7|2.3|7.7|3.9|6.3|7.8|3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9|2.8|2.7|3.6|3.1|3.4|6|6.9|4.2|6.5|3.4|1.4|0.8|5.7|2.3|3.6|6.9|5.7|3.7|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4.1|3.8|3.8|3.9|3.1|5.6|3.3|13.6|1.6|5.7|3|2.4|4.8|8.7|1|1.8|3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cee99ee9-287b-4f9a-957c-ba5ae7375c9a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15821</TotalTime>
  <Words>497</Words>
  <Application>Microsoft Office PowerPoint</Application>
  <PresentationFormat>On-screen Show (4:3)</PresentationFormat>
  <Paragraphs>120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3 on the worksheet</vt:lpstr>
      <vt:lpstr>PowerPoint Presentation</vt:lpstr>
      <vt:lpstr>PowerPoint Presentation</vt:lpstr>
      <vt:lpstr>Have a go at questions 4 – 5 on the worksheet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Judith Starkey</cp:lastModifiedBy>
  <cp:revision>417</cp:revision>
  <dcterms:created xsi:type="dcterms:W3CDTF">2019-07-05T11:02:13Z</dcterms:created>
  <dcterms:modified xsi:type="dcterms:W3CDTF">2021-02-26T14:50:49Z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