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  <p:sldMasterId id="2147483685" r:id="rId11"/>
  </p:sldMasterIdLst>
  <p:notesMasterIdLst>
    <p:notesMasterId r:id="rId25"/>
  </p:notesMasterIdLst>
  <p:sldIdLst>
    <p:sldId id="296" r:id="rId12"/>
    <p:sldId id="395" r:id="rId13"/>
    <p:sldId id="297" r:id="rId14"/>
    <p:sldId id="388" r:id="rId15"/>
    <p:sldId id="394" r:id="rId16"/>
    <p:sldId id="299" r:id="rId17"/>
    <p:sldId id="365" r:id="rId18"/>
    <p:sldId id="390" r:id="rId19"/>
    <p:sldId id="391" r:id="rId20"/>
    <p:sldId id="351" r:id="rId21"/>
    <p:sldId id="392" r:id="rId22"/>
    <p:sldId id="393" r:id="rId23"/>
    <p:sldId id="317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85" userDrawn="1">
          <p15:clr>
            <a:srgbClr val="A4A3A4"/>
          </p15:clr>
        </p15:guide>
        <p15:guide id="2" pos="127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  <a:srgbClr val="4472C4"/>
    <a:srgbClr val="9966FF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6327"/>
  </p:normalViewPr>
  <p:slideViewPr>
    <p:cSldViewPr snapToGrid="0" snapToObjects="1">
      <p:cViewPr varScale="1">
        <p:scale>
          <a:sx n="69" d="100"/>
          <a:sy n="69" d="100"/>
        </p:scale>
        <p:origin x="1422" y="66"/>
      </p:cViewPr>
      <p:guideLst>
        <p:guide orient="horz" pos="1185"/>
        <p:guide pos="127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3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EB807816-CD46-4052-8A98-CE6F04583A8A}"/>
    <pc:docChg chg="custSel modSld">
      <pc:chgData name="James Clegg" userId="c6df1435-7a36-4b38-be4d-16e68e91152f" providerId="ADAL" clId="{EB807816-CD46-4052-8A98-CE6F04583A8A}" dt="2021-02-02T16:35:48.824" v="9"/>
      <pc:docMkLst>
        <pc:docMk/>
      </pc:docMkLst>
      <pc:sldChg chg="modTransition">
        <pc:chgData name="James Clegg" userId="c6df1435-7a36-4b38-be4d-16e68e91152f" providerId="ADAL" clId="{EB807816-CD46-4052-8A98-CE6F04583A8A}" dt="2021-02-02T16:35:48.824" v="9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EB807816-CD46-4052-8A98-CE6F04583A8A}" dt="2021-02-02T16:35:48.824" v="9"/>
        <pc:sldMkLst>
          <pc:docMk/>
          <pc:sldMk cId="861935487" sldId="297"/>
        </pc:sldMkLst>
      </pc:sldChg>
      <pc:sldChg chg="modTransition">
        <pc:chgData name="James Clegg" userId="c6df1435-7a36-4b38-be4d-16e68e91152f" providerId="ADAL" clId="{EB807816-CD46-4052-8A98-CE6F04583A8A}" dt="2021-02-02T16:35:48.824" v="9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EB807816-CD46-4052-8A98-CE6F04583A8A}" dt="2021-02-02T16:35:48.824" v="9"/>
        <pc:sldMkLst>
          <pc:docMk/>
          <pc:sldMk cId="1523482686" sldId="317"/>
        </pc:sldMkLst>
        <pc:picChg chg="del">
          <ac:chgData name="James Clegg" userId="c6df1435-7a36-4b38-be4d-16e68e91152f" providerId="ADAL" clId="{EB807816-CD46-4052-8A98-CE6F04583A8A}" dt="2021-02-02T16:35:42.878" v="8" actId="478"/>
          <ac:picMkLst>
            <pc:docMk/>
            <pc:sldMk cId="1523482686" sldId="317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EB807816-CD46-4052-8A98-CE6F04583A8A}" dt="2021-02-02T16:35:48.824" v="9"/>
        <pc:sldMkLst>
          <pc:docMk/>
          <pc:sldMk cId="1172784402" sldId="351"/>
        </pc:sldMkLst>
        <pc:picChg chg="del">
          <ac:chgData name="James Clegg" userId="c6df1435-7a36-4b38-be4d-16e68e91152f" providerId="ADAL" clId="{EB807816-CD46-4052-8A98-CE6F04583A8A}" dt="2021-02-02T16:35:35.573" v="5" actId="478"/>
          <ac:picMkLst>
            <pc:docMk/>
            <pc:sldMk cId="1172784402" sldId="351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EB807816-CD46-4052-8A98-CE6F04583A8A}" dt="2021-02-02T16:35:48.824" v="9"/>
        <pc:sldMkLst>
          <pc:docMk/>
          <pc:sldMk cId="1910593855" sldId="365"/>
        </pc:sldMkLst>
        <pc:picChg chg="del">
          <ac:chgData name="James Clegg" userId="c6df1435-7a36-4b38-be4d-16e68e91152f" providerId="ADAL" clId="{EB807816-CD46-4052-8A98-CE6F04583A8A}" dt="2021-02-02T16:35:28.457" v="2" actId="478"/>
          <ac:picMkLst>
            <pc:docMk/>
            <pc:sldMk cId="1910593855" sldId="365"/>
            <ac:picMk id="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EB807816-CD46-4052-8A98-CE6F04583A8A}" dt="2021-02-02T16:35:48.824" v="9"/>
        <pc:sldMkLst>
          <pc:docMk/>
          <pc:sldMk cId="637306247" sldId="388"/>
        </pc:sldMkLst>
        <pc:picChg chg="del">
          <ac:chgData name="James Clegg" userId="c6df1435-7a36-4b38-be4d-16e68e91152f" providerId="ADAL" clId="{EB807816-CD46-4052-8A98-CE6F04583A8A}" dt="2021-02-02T16:35:24.011" v="0" actId="478"/>
          <ac:picMkLst>
            <pc:docMk/>
            <pc:sldMk cId="637306247" sldId="388"/>
            <ac:picMk id="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EB807816-CD46-4052-8A98-CE6F04583A8A}" dt="2021-02-02T16:35:48.824" v="9"/>
        <pc:sldMkLst>
          <pc:docMk/>
          <pc:sldMk cId="1246809751" sldId="390"/>
        </pc:sldMkLst>
        <pc:picChg chg="del">
          <ac:chgData name="James Clegg" userId="c6df1435-7a36-4b38-be4d-16e68e91152f" providerId="ADAL" clId="{EB807816-CD46-4052-8A98-CE6F04583A8A}" dt="2021-02-02T16:35:30.644" v="3" actId="478"/>
          <ac:picMkLst>
            <pc:docMk/>
            <pc:sldMk cId="1246809751" sldId="390"/>
            <ac:picMk id="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EB807816-CD46-4052-8A98-CE6F04583A8A}" dt="2021-02-02T16:35:48.824" v="9"/>
        <pc:sldMkLst>
          <pc:docMk/>
          <pc:sldMk cId="2496515346" sldId="391"/>
        </pc:sldMkLst>
        <pc:picChg chg="del">
          <ac:chgData name="James Clegg" userId="c6df1435-7a36-4b38-be4d-16e68e91152f" providerId="ADAL" clId="{EB807816-CD46-4052-8A98-CE6F04583A8A}" dt="2021-02-02T16:35:32.962" v="4" actId="478"/>
          <ac:picMkLst>
            <pc:docMk/>
            <pc:sldMk cId="2496515346" sldId="391"/>
            <ac:picMk id="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EB807816-CD46-4052-8A98-CE6F04583A8A}" dt="2021-02-02T16:35:48.824" v="9"/>
        <pc:sldMkLst>
          <pc:docMk/>
          <pc:sldMk cId="2620714931" sldId="392"/>
        </pc:sldMkLst>
        <pc:picChg chg="del">
          <ac:chgData name="James Clegg" userId="c6df1435-7a36-4b38-be4d-16e68e91152f" providerId="ADAL" clId="{EB807816-CD46-4052-8A98-CE6F04583A8A}" dt="2021-02-02T16:35:38.097" v="6" actId="478"/>
          <ac:picMkLst>
            <pc:docMk/>
            <pc:sldMk cId="2620714931" sldId="392"/>
            <ac:picMk id="19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EB807816-CD46-4052-8A98-CE6F04583A8A}" dt="2021-02-02T16:35:48.824" v="9"/>
        <pc:sldMkLst>
          <pc:docMk/>
          <pc:sldMk cId="4096572686" sldId="393"/>
        </pc:sldMkLst>
        <pc:picChg chg="del">
          <ac:chgData name="James Clegg" userId="c6df1435-7a36-4b38-be4d-16e68e91152f" providerId="ADAL" clId="{EB807816-CD46-4052-8A98-CE6F04583A8A}" dt="2021-02-02T16:35:40.650" v="7" actId="478"/>
          <ac:picMkLst>
            <pc:docMk/>
            <pc:sldMk cId="4096572686" sldId="393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EB807816-CD46-4052-8A98-CE6F04583A8A}" dt="2021-02-02T16:35:48.824" v="9"/>
        <pc:sldMkLst>
          <pc:docMk/>
          <pc:sldMk cId="986002106" sldId="394"/>
        </pc:sldMkLst>
        <pc:picChg chg="del">
          <ac:chgData name="James Clegg" userId="c6df1435-7a36-4b38-be4d-16e68e91152f" providerId="ADAL" clId="{EB807816-CD46-4052-8A98-CE6F04583A8A}" dt="2021-02-02T16:35:25.942" v="1" actId="478"/>
          <ac:picMkLst>
            <pc:docMk/>
            <pc:sldMk cId="986002106" sldId="394"/>
            <ac:picMk id="2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09/03/2021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999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09/03/2021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78145" y="219973"/>
            <a:ext cx="334872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607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r" defTabSz="844083" rtl="0" eaLnBrk="1" latinLnBrk="0" hangingPunct="1">
        <a:lnSpc>
          <a:spcPct val="90000"/>
        </a:lnSpc>
        <a:spcBef>
          <a:spcPct val="0"/>
        </a:spcBef>
        <a:buNone/>
        <a:defRPr lang="en-GB" sz="2215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11021" indent="-211021" algn="l" defTabSz="844083" rtl="0" eaLnBrk="1" latinLnBrk="0" hangingPunct="1">
        <a:lnSpc>
          <a:spcPct val="90000"/>
        </a:lnSpc>
        <a:spcBef>
          <a:spcPts val="923"/>
        </a:spcBef>
        <a:buFont typeface="Arial" panose="020B0604020202020204" pitchFamily="34" charset="0"/>
        <a:buChar char="•"/>
        <a:defRPr sz="2585" kern="1200">
          <a:solidFill>
            <a:schemeClr val="tx1"/>
          </a:solidFill>
          <a:latin typeface="+mn-lt"/>
          <a:ea typeface="+mn-ea"/>
          <a:cs typeface="+mn-cs"/>
        </a:defRPr>
      </a:lvl1pPr>
      <a:lvl2pPr marL="633062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17" Type="http://schemas.openxmlformats.org/officeDocument/2006/relationships/image" Target="../media/image40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9.png"/><Relationship Id="rId1" Type="http://schemas.openxmlformats.org/officeDocument/2006/relationships/tags" Target="../tags/tag5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5" Type="http://schemas.openxmlformats.org/officeDocument/2006/relationships/image" Target="../media/image38.png"/><Relationship Id="rId10" Type="http://schemas.openxmlformats.org/officeDocument/2006/relationships/image" Target="../media/image33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9.png"/><Relationship Id="rId18" Type="http://schemas.openxmlformats.org/officeDocument/2006/relationships/image" Target="../media/image22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17" Type="http://schemas.openxmlformats.org/officeDocument/2006/relationships/image" Target="../media/image53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52.png"/><Relationship Id="rId1" Type="http://schemas.openxmlformats.org/officeDocument/2006/relationships/tags" Target="../tags/tag6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5" Type="http://schemas.openxmlformats.org/officeDocument/2006/relationships/image" Target="../media/image51.png"/><Relationship Id="rId10" Type="http://schemas.openxmlformats.org/officeDocument/2006/relationships/image" Target="../media/image46.png"/><Relationship Id="rId19" Type="http://schemas.openxmlformats.org/officeDocument/2006/relationships/image" Target="../media/image54.png"/><Relationship Id="rId9" Type="http://schemas.openxmlformats.org/officeDocument/2006/relationships/image" Target="../media/image45.png"/><Relationship Id="rId14" Type="http://schemas.openxmlformats.org/officeDocument/2006/relationships/image" Target="../media/image5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7" Type="http://schemas.openxmlformats.org/officeDocument/2006/relationships/image" Target="../media/image12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0.png"/><Relationship Id="rId5" Type="http://schemas.openxmlformats.org/officeDocument/2006/relationships/image" Target="../media/image21.png"/><Relationship Id="rId4" Type="http://schemas.openxmlformats.org/officeDocument/2006/relationships/image" Target="../media/image90.png"/><Relationship Id="rId9" Type="http://schemas.openxmlformats.org/officeDocument/2006/relationships/image" Target="../media/image14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7" Type="http://schemas.openxmlformats.org/officeDocument/2006/relationships/image" Target="../media/image110.png"/><Relationship Id="rId12" Type="http://schemas.openxmlformats.org/officeDocument/2006/relationships/image" Target="../media/image16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21.png"/><Relationship Id="rId11" Type="http://schemas.openxmlformats.org/officeDocument/2006/relationships/image" Target="../media/image171.png"/><Relationship Id="rId5" Type="http://schemas.openxmlformats.org/officeDocument/2006/relationships/image" Target="../media/image90.png"/><Relationship Id="rId10" Type="http://schemas.openxmlformats.org/officeDocument/2006/relationships/image" Target="../media/image140.png"/><Relationship Id="rId9" Type="http://schemas.openxmlformats.org/officeDocument/2006/relationships/image" Target="../media/image13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0.png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80.png"/><Relationship Id="rId5" Type="http://schemas.openxmlformats.org/officeDocument/2006/relationships/image" Target="../media/image170.png"/><Relationship Id="rId9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230.png"/><Relationship Id="rId5" Type="http://schemas.openxmlformats.org/officeDocument/2006/relationships/image" Target="../media/image2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AEC6358-A44A-45DB-99A6-FA1890529D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308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7A082-D52A-45C2-88A1-E8B99DA42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questions 1 – 3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172784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/>
              <p:nvPr/>
            </p:nvSpPr>
            <p:spPr>
              <a:xfrm>
                <a:off x="1397629" y="590990"/>
                <a:ext cx="1677062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tx1"/>
                    </a:solidFill>
                  </a:rPr>
                  <a:t>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629" y="590990"/>
                <a:ext cx="1677062" cy="769378"/>
              </a:xfrm>
              <a:prstGeom prst="rect">
                <a:avLst/>
              </a:prstGeom>
              <a:blipFill>
                <a:blip r:embed="rId5"/>
                <a:stretch>
                  <a:fillRect l="-7273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98966"/>
              </p:ext>
            </p:extLst>
          </p:nvPr>
        </p:nvGraphicFramePr>
        <p:xfrm>
          <a:off x="1377916" y="2551400"/>
          <a:ext cx="2815239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304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63048">
                  <a:extLst>
                    <a:ext uri="{9D8B030D-6E8A-4147-A177-3AD203B41FA5}">
                      <a16:colId xmlns:a16="http://schemas.microsoft.com/office/drawing/2014/main" val="1359366666"/>
                    </a:ext>
                  </a:extLst>
                </a:gridCol>
                <a:gridCol w="563047">
                  <a:extLst>
                    <a:ext uri="{9D8B030D-6E8A-4147-A177-3AD203B41FA5}">
                      <a16:colId xmlns:a16="http://schemas.microsoft.com/office/drawing/2014/main" val="1198699709"/>
                    </a:ext>
                  </a:extLst>
                </a:gridCol>
                <a:gridCol w="563048">
                  <a:extLst>
                    <a:ext uri="{9D8B030D-6E8A-4147-A177-3AD203B41FA5}">
                      <a16:colId xmlns:a16="http://schemas.microsoft.com/office/drawing/2014/main" val="1907695858"/>
                    </a:ext>
                  </a:extLst>
                </a:gridCol>
                <a:gridCol w="563048">
                  <a:extLst>
                    <a:ext uri="{9D8B030D-6E8A-4147-A177-3AD203B41FA5}">
                      <a16:colId xmlns:a16="http://schemas.microsoft.com/office/drawing/2014/main" val="3752122992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F3A990E7-7D67-40CE-A29D-43F2647C4488}"/>
              </a:ext>
            </a:extLst>
          </p:cNvPr>
          <p:cNvSpPr/>
          <p:nvPr/>
        </p:nvSpPr>
        <p:spPr>
          <a:xfrm>
            <a:off x="1283500" y="1939741"/>
            <a:ext cx="16462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u="sng" dirty="0">
                <a:solidFill>
                  <a:schemeClr val="tx1"/>
                </a:solidFill>
              </a:rPr>
              <a:t>Method 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965CCC-5769-426B-88D5-B17AEA5D15E2}"/>
              </a:ext>
            </a:extLst>
          </p:cNvPr>
          <p:cNvSpPr/>
          <p:nvPr/>
        </p:nvSpPr>
        <p:spPr>
          <a:xfrm>
            <a:off x="5121808" y="1939741"/>
            <a:ext cx="16462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u="sng" dirty="0">
                <a:solidFill>
                  <a:schemeClr val="tx1"/>
                </a:solidFill>
              </a:rPr>
              <a:t>Method B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DDC04237-3216-436B-B73E-06BDC3DF10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892939"/>
              </p:ext>
            </p:extLst>
          </p:nvPr>
        </p:nvGraphicFramePr>
        <p:xfrm>
          <a:off x="1379216" y="3385049"/>
          <a:ext cx="2815239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304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63048">
                  <a:extLst>
                    <a:ext uri="{9D8B030D-6E8A-4147-A177-3AD203B41FA5}">
                      <a16:colId xmlns:a16="http://schemas.microsoft.com/office/drawing/2014/main" val="1359366666"/>
                    </a:ext>
                  </a:extLst>
                </a:gridCol>
                <a:gridCol w="563047">
                  <a:extLst>
                    <a:ext uri="{9D8B030D-6E8A-4147-A177-3AD203B41FA5}">
                      <a16:colId xmlns:a16="http://schemas.microsoft.com/office/drawing/2014/main" val="1198699709"/>
                    </a:ext>
                  </a:extLst>
                </a:gridCol>
                <a:gridCol w="563048">
                  <a:extLst>
                    <a:ext uri="{9D8B030D-6E8A-4147-A177-3AD203B41FA5}">
                      <a16:colId xmlns:a16="http://schemas.microsoft.com/office/drawing/2014/main" val="1907695858"/>
                    </a:ext>
                  </a:extLst>
                </a:gridCol>
                <a:gridCol w="563048">
                  <a:extLst>
                    <a:ext uri="{9D8B030D-6E8A-4147-A177-3AD203B41FA5}">
                      <a16:colId xmlns:a16="http://schemas.microsoft.com/office/drawing/2014/main" val="3752122992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E297E26C-A5E8-412F-B549-B9D684981A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335150"/>
              </p:ext>
            </p:extLst>
          </p:nvPr>
        </p:nvGraphicFramePr>
        <p:xfrm>
          <a:off x="5216905" y="2496944"/>
          <a:ext cx="2815239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304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63048">
                  <a:extLst>
                    <a:ext uri="{9D8B030D-6E8A-4147-A177-3AD203B41FA5}">
                      <a16:colId xmlns:a16="http://schemas.microsoft.com/office/drawing/2014/main" val="1359366666"/>
                    </a:ext>
                  </a:extLst>
                </a:gridCol>
                <a:gridCol w="563047">
                  <a:extLst>
                    <a:ext uri="{9D8B030D-6E8A-4147-A177-3AD203B41FA5}">
                      <a16:colId xmlns:a16="http://schemas.microsoft.com/office/drawing/2014/main" val="1198699709"/>
                    </a:ext>
                  </a:extLst>
                </a:gridCol>
                <a:gridCol w="563048">
                  <a:extLst>
                    <a:ext uri="{9D8B030D-6E8A-4147-A177-3AD203B41FA5}">
                      <a16:colId xmlns:a16="http://schemas.microsoft.com/office/drawing/2014/main" val="1907695858"/>
                    </a:ext>
                  </a:extLst>
                </a:gridCol>
                <a:gridCol w="563048">
                  <a:extLst>
                    <a:ext uri="{9D8B030D-6E8A-4147-A177-3AD203B41FA5}">
                      <a16:colId xmlns:a16="http://schemas.microsoft.com/office/drawing/2014/main" val="3752122992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7FAEA16B-B509-439A-A82B-4897FDF04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272814"/>
              </p:ext>
            </p:extLst>
          </p:nvPr>
        </p:nvGraphicFramePr>
        <p:xfrm>
          <a:off x="5218205" y="3330593"/>
          <a:ext cx="2815239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304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63048">
                  <a:extLst>
                    <a:ext uri="{9D8B030D-6E8A-4147-A177-3AD203B41FA5}">
                      <a16:colId xmlns:a16="http://schemas.microsoft.com/office/drawing/2014/main" val="1359366666"/>
                    </a:ext>
                  </a:extLst>
                </a:gridCol>
                <a:gridCol w="563047">
                  <a:extLst>
                    <a:ext uri="{9D8B030D-6E8A-4147-A177-3AD203B41FA5}">
                      <a16:colId xmlns:a16="http://schemas.microsoft.com/office/drawing/2014/main" val="1198699709"/>
                    </a:ext>
                  </a:extLst>
                </a:gridCol>
                <a:gridCol w="563048">
                  <a:extLst>
                    <a:ext uri="{9D8B030D-6E8A-4147-A177-3AD203B41FA5}">
                      <a16:colId xmlns:a16="http://schemas.microsoft.com/office/drawing/2014/main" val="1907695858"/>
                    </a:ext>
                  </a:extLst>
                </a:gridCol>
                <a:gridCol w="563048">
                  <a:extLst>
                    <a:ext uri="{9D8B030D-6E8A-4147-A177-3AD203B41FA5}">
                      <a16:colId xmlns:a16="http://schemas.microsoft.com/office/drawing/2014/main" val="3752122992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6862567-5F3A-401F-8D12-7990A087AEF6}"/>
              </a:ext>
            </a:extLst>
          </p:cNvPr>
          <p:cNvCxnSpPr>
            <a:cxnSpLocks/>
          </p:cNvCxnSpPr>
          <p:nvPr/>
        </p:nvCxnSpPr>
        <p:spPr>
          <a:xfrm flipV="1">
            <a:off x="1973415" y="3385054"/>
            <a:ext cx="525489" cy="7412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E5077C7-20AA-41DF-B447-529785246731}"/>
              </a:ext>
            </a:extLst>
          </p:cNvPr>
          <p:cNvCxnSpPr>
            <a:cxnSpLocks/>
          </p:cNvCxnSpPr>
          <p:nvPr/>
        </p:nvCxnSpPr>
        <p:spPr>
          <a:xfrm flipV="1">
            <a:off x="1379216" y="3385049"/>
            <a:ext cx="550341" cy="7412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2D7D96E-31B6-4157-BDB5-51A7329B446C}"/>
              </a:ext>
            </a:extLst>
          </p:cNvPr>
          <p:cNvCxnSpPr>
            <a:cxnSpLocks/>
          </p:cNvCxnSpPr>
          <p:nvPr/>
        </p:nvCxnSpPr>
        <p:spPr>
          <a:xfrm flipV="1">
            <a:off x="3645205" y="2543769"/>
            <a:ext cx="563781" cy="73725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3074691" y="2551401"/>
            <a:ext cx="571972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961FD588-9B38-4CE8-833D-6D156F6B3813}"/>
                  </a:ext>
                </a:extLst>
              </p:cNvPr>
              <p:cNvSpPr/>
              <p:nvPr/>
            </p:nvSpPr>
            <p:spPr>
              <a:xfrm>
                <a:off x="1327392" y="4340535"/>
                <a:ext cx="1941557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5"/>
                    </a:solidFill>
                  </a:rPr>
                  <a:t>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1 </a:t>
                </a: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961FD588-9B38-4CE8-833D-6D156F6B38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7392" y="4340535"/>
                <a:ext cx="1941557" cy="769378"/>
              </a:xfrm>
              <a:prstGeom prst="rect">
                <a:avLst/>
              </a:prstGeom>
              <a:blipFill>
                <a:blip r:embed="rId6"/>
                <a:stretch>
                  <a:fillRect l="-6604" r="-5346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7EEE2735-5EC8-441F-A88D-B07D38077C18}"/>
                  </a:ext>
                </a:extLst>
              </p:cNvPr>
              <p:cNvSpPr/>
              <p:nvPr/>
            </p:nvSpPr>
            <p:spPr>
              <a:xfrm>
                <a:off x="1327392" y="5109913"/>
                <a:ext cx="1330814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5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7EEE2735-5EC8-441F-A88D-B07D38077C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7392" y="5109913"/>
                <a:ext cx="1330814" cy="769378"/>
              </a:xfrm>
              <a:prstGeom prst="rect">
                <a:avLst/>
              </a:prstGeom>
              <a:blipFill>
                <a:blip r:embed="rId7"/>
                <a:stretch>
                  <a:fillRect l="-9633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A2D90B7-A3A7-4E10-B09E-D2BDA0DBBD35}"/>
                  </a:ext>
                </a:extLst>
              </p:cNvPr>
              <p:cNvSpPr/>
              <p:nvPr/>
            </p:nvSpPr>
            <p:spPr>
              <a:xfrm>
                <a:off x="1346285" y="5109913"/>
                <a:ext cx="243975" cy="76937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accent5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A2D90B7-A3A7-4E10-B09E-D2BDA0DBBD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6285" y="5109913"/>
                <a:ext cx="243975" cy="769378"/>
              </a:xfrm>
              <a:prstGeom prst="rect">
                <a:avLst/>
              </a:prstGeom>
              <a:blipFill>
                <a:blip r:embed="rId8"/>
                <a:stretch>
                  <a:fillRect r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B4C55AE-5407-499E-B6DE-3F50F27D6ECD}"/>
                  </a:ext>
                </a:extLst>
              </p:cNvPr>
              <p:cNvSpPr/>
              <p:nvPr/>
            </p:nvSpPr>
            <p:spPr>
              <a:xfrm>
                <a:off x="2555111" y="5109913"/>
                <a:ext cx="243975" cy="76937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accent5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B4C55AE-5407-499E-B6DE-3F50F27D6E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111" y="5109913"/>
                <a:ext cx="243975" cy="769378"/>
              </a:xfrm>
              <a:prstGeom prst="rect">
                <a:avLst/>
              </a:prstGeom>
              <a:blipFill>
                <a:blip r:embed="rId9"/>
                <a:stretch>
                  <a:fillRect r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1D62587-53E8-4C38-8737-B91E540EC682}"/>
                  </a:ext>
                </a:extLst>
              </p:cNvPr>
              <p:cNvSpPr/>
              <p:nvPr/>
            </p:nvSpPr>
            <p:spPr>
              <a:xfrm>
                <a:off x="1979198" y="1429755"/>
                <a:ext cx="243975" cy="5759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>
                            <a:solidFill>
                              <a:schemeClr val="tx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1D62587-53E8-4C38-8737-B91E540EC6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198" y="1429755"/>
                <a:ext cx="243975" cy="57599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60E8D2C-4EDC-4AD5-BFE2-9D4679DB9E42}"/>
                  </a:ext>
                </a:extLst>
              </p:cNvPr>
              <p:cNvSpPr/>
              <p:nvPr/>
            </p:nvSpPr>
            <p:spPr>
              <a:xfrm>
                <a:off x="2569344" y="1429755"/>
                <a:ext cx="243975" cy="5759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>
                            <a:solidFill>
                              <a:schemeClr val="tx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60E8D2C-4EDC-4AD5-BFE2-9D4679DB9E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9344" y="1429755"/>
                <a:ext cx="243975" cy="57599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2918EC3-944D-4974-98BB-5CA08999CAA2}"/>
              </a:ext>
            </a:extLst>
          </p:cNvPr>
          <p:cNvCxnSpPr/>
          <p:nvPr/>
        </p:nvCxnSpPr>
        <p:spPr>
          <a:xfrm flipH="1">
            <a:off x="2226105" y="1327083"/>
            <a:ext cx="140880" cy="17640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DBA5266-86DD-4F51-8852-0754C5F269F5}"/>
              </a:ext>
            </a:extLst>
          </p:cNvPr>
          <p:cNvCxnSpPr>
            <a:cxnSpLocks/>
          </p:cNvCxnSpPr>
          <p:nvPr/>
        </p:nvCxnSpPr>
        <p:spPr>
          <a:xfrm>
            <a:off x="2498904" y="1321330"/>
            <a:ext cx="140880" cy="17640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5FC38BF0-22DC-46CF-AECC-907759BD88E0}"/>
                  </a:ext>
                </a:extLst>
              </p:cNvPr>
              <p:cNvSpPr/>
              <p:nvPr/>
            </p:nvSpPr>
            <p:spPr>
              <a:xfrm>
                <a:off x="5121808" y="4340535"/>
                <a:ext cx="1330814" cy="7671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5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5FC38BF0-22DC-46CF-AECC-907759BD88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1808" y="4340535"/>
                <a:ext cx="1330814" cy="767133"/>
              </a:xfrm>
              <a:prstGeom prst="rect">
                <a:avLst/>
              </a:prstGeom>
              <a:blipFill>
                <a:blip r:embed="rId12"/>
                <a:stretch>
                  <a:fillRect l="-9132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81E491F7-06B5-4C0A-9178-1C24245BCC87}"/>
                  </a:ext>
                </a:extLst>
              </p:cNvPr>
              <p:cNvSpPr/>
              <p:nvPr/>
            </p:nvSpPr>
            <p:spPr>
              <a:xfrm>
                <a:off x="5146747" y="4348848"/>
                <a:ext cx="243975" cy="76937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accent5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81E491F7-06B5-4C0A-9178-1C24245BCC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6747" y="4348848"/>
                <a:ext cx="243975" cy="769378"/>
              </a:xfrm>
              <a:prstGeom prst="rect">
                <a:avLst/>
              </a:prstGeom>
              <a:blipFill>
                <a:blip r:embed="rId13"/>
                <a:stretch>
                  <a:fillRect r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D644A1B-6278-4B10-83BA-A6A5523714C8}"/>
                  </a:ext>
                </a:extLst>
              </p:cNvPr>
              <p:cNvSpPr/>
              <p:nvPr/>
            </p:nvSpPr>
            <p:spPr>
              <a:xfrm>
                <a:off x="6380512" y="4348848"/>
                <a:ext cx="243975" cy="76937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accent5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D644A1B-6278-4B10-83BA-A6A5523714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0512" y="4348848"/>
                <a:ext cx="243975" cy="769378"/>
              </a:xfrm>
              <a:prstGeom prst="rect">
                <a:avLst/>
              </a:prstGeom>
              <a:blipFill>
                <a:blip r:embed="rId14"/>
                <a:stretch>
                  <a:fillRect r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72DBCA4-5D05-4B38-B0D7-744EE28F9DFC}"/>
              </a:ext>
            </a:extLst>
          </p:cNvPr>
          <p:cNvCxnSpPr>
            <a:cxnSpLocks/>
          </p:cNvCxnSpPr>
          <p:nvPr/>
        </p:nvCxnSpPr>
        <p:spPr>
          <a:xfrm flipV="1">
            <a:off x="6376784" y="2508552"/>
            <a:ext cx="525489" cy="7412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30F15D8-AA61-4372-8F62-2FF89278D0A7}"/>
              </a:ext>
            </a:extLst>
          </p:cNvPr>
          <p:cNvCxnSpPr>
            <a:cxnSpLocks/>
          </p:cNvCxnSpPr>
          <p:nvPr/>
        </p:nvCxnSpPr>
        <p:spPr>
          <a:xfrm flipV="1">
            <a:off x="5782585" y="2508547"/>
            <a:ext cx="550341" cy="7412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894F54B-FF2D-4BCA-9389-E5873F03DF2E}"/>
              </a:ext>
            </a:extLst>
          </p:cNvPr>
          <p:cNvCxnSpPr>
            <a:cxnSpLocks/>
          </p:cNvCxnSpPr>
          <p:nvPr/>
        </p:nvCxnSpPr>
        <p:spPr>
          <a:xfrm flipV="1">
            <a:off x="7467063" y="2496944"/>
            <a:ext cx="563781" cy="73725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2D4BACE-CD17-4971-9E77-38C3062C6052}"/>
              </a:ext>
            </a:extLst>
          </p:cNvPr>
          <p:cNvCxnSpPr>
            <a:cxnSpLocks/>
          </p:cNvCxnSpPr>
          <p:nvPr/>
        </p:nvCxnSpPr>
        <p:spPr>
          <a:xfrm flipV="1">
            <a:off x="6896549" y="2504576"/>
            <a:ext cx="571972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E738611-CAA3-4998-B078-B3A4C8561FFE}"/>
                  </a:ext>
                </a:extLst>
              </p:cNvPr>
              <p:cNvSpPr/>
              <p:nvPr/>
            </p:nvSpPr>
            <p:spPr>
              <a:xfrm>
                <a:off x="5117178" y="5109913"/>
                <a:ext cx="1330814" cy="7671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accent5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E738611-CAA3-4998-B078-B3A4C8561F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7178" y="5109913"/>
                <a:ext cx="1330814" cy="76713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9EE731DC-38C0-43DF-8FB4-DD5BE1084071}"/>
                  </a:ext>
                </a:extLst>
              </p:cNvPr>
              <p:cNvSpPr/>
              <p:nvPr/>
            </p:nvSpPr>
            <p:spPr>
              <a:xfrm>
                <a:off x="6376829" y="5102389"/>
                <a:ext cx="243975" cy="76937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5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accent5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5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9EE731DC-38C0-43DF-8FB4-DD5BE10840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6829" y="5102389"/>
                <a:ext cx="243975" cy="769378"/>
              </a:xfrm>
              <a:prstGeom prst="rect">
                <a:avLst/>
              </a:prstGeom>
              <a:blipFill>
                <a:blip r:embed="rId16"/>
                <a:stretch>
                  <a:fillRect r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D55BA1CB-538A-4BDE-909C-B012AF1C6DEE}"/>
                  </a:ext>
                </a:extLst>
              </p:cNvPr>
              <p:cNvSpPr/>
              <p:nvPr/>
            </p:nvSpPr>
            <p:spPr>
              <a:xfrm>
                <a:off x="2936878" y="594966"/>
                <a:ext cx="449162" cy="765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D55BA1CB-538A-4BDE-909C-B012AF1C6D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6878" y="594966"/>
                <a:ext cx="449162" cy="76540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62071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3" grpId="0"/>
      <p:bldP spid="24" grpId="0"/>
      <p:bldP spid="30" grpId="0" animBg="1"/>
      <p:bldP spid="31" grpId="0" animBg="1"/>
      <p:bldP spid="32" grpId="0"/>
      <p:bldP spid="32" grpId="1"/>
      <p:bldP spid="33" grpId="0"/>
      <p:bldP spid="33" grpId="1"/>
      <p:bldP spid="35" grpId="0"/>
      <p:bldP spid="36" grpId="0" animBg="1"/>
      <p:bldP spid="37" grpId="0" animBg="1"/>
      <p:bldP spid="42" grpId="0"/>
      <p:bldP spid="43" grpId="0" animBg="1"/>
      <p:bldP spid="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/>
              <p:nvPr/>
            </p:nvSpPr>
            <p:spPr>
              <a:xfrm>
                <a:off x="1397629" y="590990"/>
                <a:ext cx="1677062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tx1"/>
                    </a:solidFill>
                  </a:rPr>
                  <a:t>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629" y="590990"/>
                <a:ext cx="1677062" cy="769378"/>
              </a:xfrm>
              <a:prstGeom prst="rect">
                <a:avLst/>
              </a:prstGeom>
              <a:blipFill>
                <a:blip r:embed="rId5"/>
                <a:stretch>
                  <a:fillRect l="-7273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64444"/>
              </p:ext>
            </p:extLst>
          </p:nvPr>
        </p:nvGraphicFramePr>
        <p:xfrm>
          <a:off x="1377628" y="2551400"/>
          <a:ext cx="2815239" cy="4616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21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533179520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3683792158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233184203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1515722488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3135266653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2406401465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F3A990E7-7D67-40CE-A29D-43F2647C4488}"/>
              </a:ext>
            </a:extLst>
          </p:cNvPr>
          <p:cNvSpPr/>
          <p:nvPr/>
        </p:nvSpPr>
        <p:spPr>
          <a:xfrm>
            <a:off x="1283500" y="1939741"/>
            <a:ext cx="16462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u="sng" dirty="0">
                <a:solidFill>
                  <a:schemeClr val="tx1"/>
                </a:solidFill>
              </a:rPr>
              <a:t>Method 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965CCC-5769-426B-88D5-B17AEA5D15E2}"/>
              </a:ext>
            </a:extLst>
          </p:cNvPr>
          <p:cNvSpPr/>
          <p:nvPr/>
        </p:nvSpPr>
        <p:spPr>
          <a:xfrm>
            <a:off x="5121808" y="1939741"/>
            <a:ext cx="16462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u="sng" dirty="0">
                <a:solidFill>
                  <a:schemeClr val="tx1"/>
                </a:solidFill>
              </a:rPr>
              <a:t>Method B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DDC04237-3216-436B-B73E-06BDC3DF10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402619"/>
              </p:ext>
            </p:extLst>
          </p:nvPr>
        </p:nvGraphicFramePr>
        <p:xfrm>
          <a:off x="1377628" y="3604574"/>
          <a:ext cx="2815239" cy="4616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21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2350530476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2465720354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463574507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4082384742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3143004327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3375400398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E297E26C-A5E8-412F-B549-B9D684981A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090864"/>
              </p:ext>
            </p:extLst>
          </p:nvPr>
        </p:nvGraphicFramePr>
        <p:xfrm>
          <a:off x="5213022" y="2551400"/>
          <a:ext cx="2815239" cy="4616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21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2377222929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559568054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3409224353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3284478637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3579985751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77911851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7FAEA16B-B509-439A-A82B-4897FDF04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925610"/>
              </p:ext>
            </p:extLst>
          </p:nvPr>
        </p:nvGraphicFramePr>
        <p:xfrm>
          <a:off x="5213022" y="3604574"/>
          <a:ext cx="2815239" cy="4616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21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1018153035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2204401560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926615711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3897420941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3588722314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469289438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6862567-5F3A-401F-8D12-7990A087AEF6}"/>
              </a:ext>
            </a:extLst>
          </p:cNvPr>
          <p:cNvCxnSpPr>
            <a:cxnSpLocks/>
          </p:cNvCxnSpPr>
          <p:nvPr/>
        </p:nvCxnSpPr>
        <p:spPr>
          <a:xfrm flipV="1">
            <a:off x="1785135" y="3604275"/>
            <a:ext cx="395867" cy="4583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E5077C7-20AA-41DF-B447-529785246731}"/>
              </a:ext>
            </a:extLst>
          </p:cNvPr>
          <p:cNvCxnSpPr>
            <a:cxnSpLocks/>
          </p:cNvCxnSpPr>
          <p:nvPr/>
        </p:nvCxnSpPr>
        <p:spPr>
          <a:xfrm flipV="1">
            <a:off x="1377628" y="3612737"/>
            <a:ext cx="392389" cy="4498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961FD588-9B38-4CE8-833D-6D156F6B3813}"/>
                  </a:ext>
                </a:extLst>
              </p:cNvPr>
              <p:cNvSpPr/>
              <p:nvPr/>
            </p:nvSpPr>
            <p:spPr>
              <a:xfrm>
                <a:off x="1314103" y="4131523"/>
                <a:ext cx="1678665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chemeClr val="accent5"/>
                    </a:solidFill>
                  </a:rPr>
                  <a:t>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2 </a:t>
                </a: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961FD588-9B38-4CE8-833D-6D156F6B38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4103" y="4131523"/>
                <a:ext cx="1678665" cy="670761"/>
              </a:xfrm>
              <a:prstGeom prst="rect">
                <a:avLst/>
              </a:prstGeom>
              <a:blipFill>
                <a:blip r:embed="rId6"/>
                <a:stretch>
                  <a:fillRect l="-5818" r="-4364"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7EEE2735-5EC8-441F-A88D-B07D38077C18}"/>
                  </a:ext>
                </a:extLst>
              </p:cNvPr>
              <p:cNvSpPr/>
              <p:nvPr/>
            </p:nvSpPr>
            <p:spPr>
              <a:xfrm>
                <a:off x="1321910" y="4757484"/>
                <a:ext cx="1160895" cy="6688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chemeClr val="accent5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7EEE2735-5EC8-441F-A88D-B07D38077C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1910" y="4757484"/>
                <a:ext cx="1160895" cy="668837"/>
              </a:xfrm>
              <a:prstGeom prst="rect">
                <a:avLst/>
              </a:prstGeom>
              <a:blipFill>
                <a:blip r:embed="rId7"/>
                <a:stretch>
                  <a:fillRect l="-8421" b="-8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A2D90B7-A3A7-4E10-B09E-D2BDA0DBBD35}"/>
                  </a:ext>
                </a:extLst>
              </p:cNvPr>
              <p:cNvSpPr/>
              <p:nvPr/>
            </p:nvSpPr>
            <p:spPr>
              <a:xfrm>
                <a:off x="1321910" y="4757484"/>
                <a:ext cx="243975" cy="66794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A2D90B7-A3A7-4E10-B09E-D2BDA0DBBD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1910" y="4757484"/>
                <a:ext cx="243975" cy="66794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B4C55AE-5407-499E-B6DE-3F50F27D6ECD}"/>
                  </a:ext>
                </a:extLst>
              </p:cNvPr>
              <p:cNvSpPr/>
              <p:nvPr/>
            </p:nvSpPr>
            <p:spPr>
              <a:xfrm>
                <a:off x="2352119" y="4757484"/>
                <a:ext cx="243975" cy="6707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B4C55AE-5407-499E-B6DE-3F50F27D6E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2119" y="4757484"/>
                <a:ext cx="243975" cy="67076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1D62587-53E8-4C38-8737-B91E540EC682}"/>
                  </a:ext>
                </a:extLst>
              </p:cNvPr>
              <p:cNvSpPr/>
              <p:nvPr/>
            </p:nvSpPr>
            <p:spPr>
              <a:xfrm>
                <a:off x="1979198" y="1429755"/>
                <a:ext cx="243975" cy="5759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1D62587-53E8-4C38-8737-B91E540EC6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198" y="1429755"/>
                <a:ext cx="243975" cy="57599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60E8D2C-4EDC-4AD5-BFE2-9D4679DB9E42}"/>
                  </a:ext>
                </a:extLst>
              </p:cNvPr>
              <p:cNvSpPr/>
              <p:nvPr/>
            </p:nvSpPr>
            <p:spPr>
              <a:xfrm>
                <a:off x="2569344" y="1429755"/>
                <a:ext cx="243975" cy="5759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60E8D2C-4EDC-4AD5-BFE2-9D4679DB9E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9344" y="1429755"/>
                <a:ext cx="243975" cy="57599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2918EC3-944D-4974-98BB-5CA08999CAA2}"/>
              </a:ext>
            </a:extLst>
          </p:cNvPr>
          <p:cNvCxnSpPr/>
          <p:nvPr/>
        </p:nvCxnSpPr>
        <p:spPr>
          <a:xfrm flipH="1">
            <a:off x="2226105" y="1327083"/>
            <a:ext cx="140880" cy="17640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DBA5266-86DD-4F51-8852-0754C5F269F5}"/>
              </a:ext>
            </a:extLst>
          </p:cNvPr>
          <p:cNvCxnSpPr>
            <a:cxnSpLocks/>
          </p:cNvCxnSpPr>
          <p:nvPr/>
        </p:nvCxnSpPr>
        <p:spPr>
          <a:xfrm>
            <a:off x="2498904" y="1321330"/>
            <a:ext cx="140880" cy="17640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5FC38BF0-22DC-46CF-AECC-907759BD88E0}"/>
                  </a:ext>
                </a:extLst>
              </p:cNvPr>
              <p:cNvSpPr/>
              <p:nvPr/>
            </p:nvSpPr>
            <p:spPr>
              <a:xfrm>
                <a:off x="5124821" y="4131523"/>
                <a:ext cx="1160895" cy="6706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chemeClr val="accent5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5FC38BF0-22DC-46CF-AECC-907759BD88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4821" y="4131523"/>
                <a:ext cx="1160895" cy="670633"/>
              </a:xfrm>
              <a:prstGeom prst="rect">
                <a:avLst/>
              </a:prstGeom>
              <a:blipFill>
                <a:blip r:embed="rId12"/>
                <a:stretch>
                  <a:fillRect l="-8421"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81E491F7-06B5-4C0A-9178-1C24245BCC87}"/>
                  </a:ext>
                </a:extLst>
              </p:cNvPr>
              <p:cNvSpPr/>
              <p:nvPr/>
            </p:nvSpPr>
            <p:spPr>
              <a:xfrm>
                <a:off x="5138753" y="4131523"/>
                <a:ext cx="243975" cy="66794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81E491F7-06B5-4C0A-9178-1C24245BCC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8753" y="4131523"/>
                <a:ext cx="243975" cy="66794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D644A1B-6278-4B10-83BA-A6A5523714C8}"/>
                  </a:ext>
                </a:extLst>
              </p:cNvPr>
              <p:cNvSpPr/>
              <p:nvPr/>
            </p:nvSpPr>
            <p:spPr>
              <a:xfrm>
                <a:off x="6156754" y="4131523"/>
                <a:ext cx="243975" cy="6692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D644A1B-6278-4B10-83BA-A6A5523714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754" y="4131523"/>
                <a:ext cx="243975" cy="66928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72DBCA4-5D05-4B38-B0D7-744EE28F9DFC}"/>
              </a:ext>
            </a:extLst>
          </p:cNvPr>
          <p:cNvCxnSpPr>
            <a:cxnSpLocks/>
          </p:cNvCxnSpPr>
          <p:nvPr/>
        </p:nvCxnSpPr>
        <p:spPr>
          <a:xfrm flipV="1">
            <a:off x="6826956" y="2547428"/>
            <a:ext cx="405611" cy="4656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30F15D8-AA61-4372-8F62-2FF89278D0A7}"/>
              </a:ext>
            </a:extLst>
          </p:cNvPr>
          <p:cNvCxnSpPr>
            <a:cxnSpLocks/>
          </p:cNvCxnSpPr>
          <p:nvPr/>
        </p:nvCxnSpPr>
        <p:spPr>
          <a:xfrm flipV="1">
            <a:off x="6408984" y="2551366"/>
            <a:ext cx="411263" cy="46169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894F54B-FF2D-4BCA-9389-E5873F03DF2E}"/>
              </a:ext>
            </a:extLst>
          </p:cNvPr>
          <p:cNvCxnSpPr>
            <a:cxnSpLocks/>
          </p:cNvCxnSpPr>
          <p:nvPr/>
        </p:nvCxnSpPr>
        <p:spPr>
          <a:xfrm flipV="1">
            <a:off x="7626703" y="2547428"/>
            <a:ext cx="401558" cy="4656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2D4BACE-CD17-4971-9E77-38C3062C6052}"/>
              </a:ext>
            </a:extLst>
          </p:cNvPr>
          <p:cNvCxnSpPr>
            <a:cxnSpLocks/>
          </p:cNvCxnSpPr>
          <p:nvPr/>
        </p:nvCxnSpPr>
        <p:spPr>
          <a:xfrm flipV="1">
            <a:off x="7232567" y="2544672"/>
            <a:ext cx="394136" cy="46839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E738611-CAA3-4998-B078-B3A4C8561FFE}"/>
                  </a:ext>
                </a:extLst>
              </p:cNvPr>
              <p:cNvSpPr/>
              <p:nvPr/>
            </p:nvSpPr>
            <p:spPr>
              <a:xfrm>
                <a:off x="5120191" y="4754663"/>
                <a:ext cx="1385316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chemeClr val="accent5"/>
                    </a:solidFill>
                  </a:rPr>
                  <a:t>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E738611-CAA3-4998-B078-B3A4C8561F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0191" y="4754663"/>
                <a:ext cx="1385316" cy="670761"/>
              </a:xfrm>
              <a:prstGeom prst="rect">
                <a:avLst/>
              </a:prstGeom>
              <a:blipFill>
                <a:blip r:embed="rId15"/>
                <a:stretch>
                  <a:fillRect l="-7048"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9EE731DC-38C0-43DF-8FB4-DD5BE1084071}"/>
                  </a:ext>
                </a:extLst>
              </p:cNvPr>
              <p:cNvSpPr/>
              <p:nvPr/>
            </p:nvSpPr>
            <p:spPr>
              <a:xfrm>
                <a:off x="6381269" y="4754663"/>
                <a:ext cx="746025" cy="6707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chemeClr val="accent5"/>
                    </a:solidFill>
                  </a:rPr>
                  <a:t>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9EE731DC-38C0-43DF-8FB4-DD5BE10840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1269" y="4754663"/>
                <a:ext cx="746025" cy="670761"/>
              </a:xfrm>
              <a:prstGeom prst="rect">
                <a:avLst/>
              </a:prstGeom>
              <a:blipFill>
                <a:blip r:embed="rId16"/>
                <a:stretch>
                  <a:fillRect l="-13115"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D55BA1CB-538A-4BDE-909C-B012AF1C6DEE}"/>
                  </a:ext>
                </a:extLst>
              </p:cNvPr>
              <p:cNvSpPr/>
              <p:nvPr/>
            </p:nvSpPr>
            <p:spPr>
              <a:xfrm>
                <a:off x="2936878" y="594966"/>
                <a:ext cx="713657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D55BA1CB-538A-4BDE-909C-B012AF1C6D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6878" y="594966"/>
                <a:ext cx="713657" cy="769378"/>
              </a:xfrm>
              <a:prstGeom prst="rect">
                <a:avLst/>
              </a:prstGeom>
              <a:blipFill>
                <a:blip r:embed="rId17"/>
                <a:stretch>
                  <a:fillRect l="-17949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4" name="Picture 43">
            <a:extLst>
              <a:ext uri="{FF2B5EF4-FFF2-40B4-BE49-F238E27FC236}">
                <a16:creationId xmlns:a16="http://schemas.microsoft.com/office/drawing/2014/main" id="{9A34A7A6-C62F-4824-993A-A8495DAD1531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372849" y="970510"/>
            <a:ext cx="747045" cy="747045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9AA9D902-5B74-4324-B182-6B3346C9C840}"/>
              </a:ext>
            </a:extLst>
          </p:cNvPr>
          <p:cNvSpPr txBox="1"/>
          <p:nvPr/>
        </p:nvSpPr>
        <p:spPr>
          <a:xfrm>
            <a:off x="5651235" y="109271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F9AFA2DD-3770-47D7-8D5F-373DB9710C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356256"/>
              </p:ext>
            </p:extLst>
          </p:nvPr>
        </p:nvGraphicFramePr>
        <p:xfrm>
          <a:off x="1377628" y="3073688"/>
          <a:ext cx="2815239" cy="4616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21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533179520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3683792158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233184203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1515722488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3135266653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2406401465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1ACB7777-20CB-4FFC-ABAA-68769430AA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649525"/>
              </p:ext>
            </p:extLst>
          </p:nvPr>
        </p:nvGraphicFramePr>
        <p:xfrm>
          <a:off x="5213022" y="3073688"/>
          <a:ext cx="2815239" cy="4616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21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533179520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3683792158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233184203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1515722488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3135266653"/>
                    </a:ext>
                  </a:extLst>
                </a:gridCol>
                <a:gridCol w="402177">
                  <a:extLst>
                    <a:ext uri="{9D8B030D-6E8A-4147-A177-3AD203B41FA5}">
                      <a16:colId xmlns:a16="http://schemas.microsoft.com/office/drawing/2014/main" val="2406401465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2D7D96E-31B6-4157-BDB5-51A7329B446C}"/>
              </a:ext>
            </a:extLst>
          </p:cNvPr>
          <p:cNvCxnSpPr>
            <a:cxnSpLocks/>
          </p:cNvCxnSpPr>
          <p:nvPr/>
        </p:nvCxnSpPr>
        <p:spPr>
          <a:xfrm flipV="1">
            <a:off x="3784711" y="3080206"/>
            <a:ext cx="403350" cy="45514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3392195" y="3080206"/>
            <a:ext cx="392516" cy="45150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6FF4CAE-3B1B-4110-B0E3-B51745E9B988}"/>
              </a:ext>
            </a:extLst>
          </p:cNvPr>
          <p:cNvCxnSpPr>
            <a:cxnSpLocks/>
          </p:cNvCxnSpPr>
          <p:nvPr/>
        </p:nvCxnSpPr>
        <p:spPr>
          <a:xfrm flipV="1">
            <a:off x="2992768" y="3069851"/>
            <a:ext cx="391607" cy="4618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0B354B2-7607-4ED4-AE8C-0D2ECF1BD906}"/>
              </a:ext>
            </a:extLst>
          </p:cNvPr>
          <p:cNvCxnSpPr>
            <a:cxnSpLocks/>
          </p:cNvCxnSpPr>
          <p:nvPr/>
        </p:nvCxnSpPr>
        <p:spPr>
          <a:xfrm flipV="1">
            <a:off x="2587966" y="3080206"/>
            <a:ext cx="396982" cy="4509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2D2C5EE6-302E-4DB4-A22A-CFF3FCDDFA65}"/>
                  </a:ext>
                </a:extLst>
              </p:cNvPr>
              <p:cNvSpPr/>
              <p:nvPr/>
            </p:nvSpPr>
            <p:spPr>
              <a:xfrm>
                <a:off x="1314103" y="5372262"/>
                <a:ext cx="1609736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b="0" dirty="0">
                    <a:solidFill>
                      <a:schemeClr val="accent5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5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accent5"/>
                    </a:solidFill>
                  </a:rPr>
                  <a:t>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>
                            <a:solidFill>
                              <a:schemeClr val="accent5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>
                            <a:solidFill>
                              <a:schemeClr val="accent5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endParaRPr lang="en-GB" sz="2400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2D2C5EE6-302E-4DB4-A22A-CFF3FCDDFA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4103" y="5372262"/>
                <a:ext cx="1609736" cy="670761"/>
              </a:xfrm>
              <a:prstGeom prst="rect">
                <a:avLst/>
              </a:prstGeom>
              <a:blipFill>
                <a:blip r:embed="rId19"/>
                <a:stretch>
                  <a:fillRect l="-6061"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AD96EE6-8436-4E86-90CD-3B3174C33347}"/>
              </a:ext>
            </a:extLst>
          </p:cNvPr>
          <p:cNvCxnSpPr>
            <a:cxnSpLocks/>
          </p:cNvCxnSpPr>
          <p:nvPr/>
        </p:nvCxnSpPr>
        <p:spPr>
          <a:xfrm flipV="1">
            <a:off x="6018731" y="2547329"/>
            <a:ext cx="408437" cy="4657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A58DC964-0DDA-4CF7-9D20-27F7B237BA75}"/>
              </a:ext>
            </a:extLst>
          </p:cNvPr>
          <p:cNvCxnSpPr>
            <a:cxnSpLocks/>
          </p:cNvCxnSpPr>
          <p:nvPr/>
        </p:nvCxnSpPr>
        <p:spPr>
          <a:xfrm flipV="1">
            <a:off x="5617173" y="2551267"/>
            <a:ext cx="397675" cy="43856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09657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6" grpId="0"/>
      <p:bldP spid="16" grpId="1"/>
      <p:bldP spid="23" grpId="0"/>
      <p:bldP spid="24" grpId="0"/>
      <p:bldP spid="30" grpId="0" animBg="1"/>
      <p:bldP spid="31" grpId="0"/>
      <p:bldP spid="32" grpId="0"/>
      <p:bldP spid="32" grpId="1"/>
      <p:bldP spid="33" grpId="0"/>
      <p:bldP spid="33" grpId="1"/>
      <p:bldP spid="35" grpId="0"/>
      <p:bldP spid="36" grpId="0" animBg="1"/>
      <p:bldP spid="37" grpId="0"/>
      <p:bldP spid="42" grpId="0"/>
      <p:bldP spid="43" grpId="0"/>
      <p:bldP spid="45" grpId="0"/>
      <p:bldP spid="46" grpId="0"/>
      <p:bldP spid="46" grpId="1"/>
      <p:bldP spid="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52348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97C9083-311B-4C5E-97F4-B1C4198CFF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9651" y="3166078"/>
            <a:ext cx="1817704" cy="81036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8CAF5CF-892A-4995-A0D6-1CF042CC06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668" y="1908676"/>
            <a:ext cx="4012454" cy="8891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63F7810-9570-4DAF-BD54-3CF675D063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261" y="1236331"/>
            <a:ext cx="7248304" cy="5154849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5578145" y="466821"/>
            <a:ext cx="3348724" cy="401262"/>
          </a:xfrm>
          <a:prstGeom prst="rect">
            <a:avLst/>
          </a:prstGeom>
        </p:spPr>
        <p:txBody>
          <a:bodyPr vert="horz" lIns="84406" tIns="42203" rIns="84406" bIns="42203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pPr defTabSz="844083"/>
            <a:r>
              <a:rPr lang="en-GB" sz="2215" dirty="0">
                <a:solidFill>
                  <a:prstClr val="white"/>
                </a:solidFill>
                <a:latin typeface="Calibri" panose="020F0502020204030204"/>
              </a:rPr>
              <a:t>Year 4</a:t>
            </a:r>
            <a:r>
              <a:rPr lang="en-GB" sz="2215" dirty="0">
                <a:solidFill>
                  <a:srgbClr val="1C3A63"/>
                </a:solidFill>
                <a:latin typeface="Calibri" panose="020F0502020204030204"/>
              </a:rPr>
              <a:t> | </a:t>
            </a:r>
            <a:r>
              <a:rPr lang="en-GB" sz="2215" dirty="0">
                <a:solidFill>
                  <a:prstClr val="white"/>
                </a:solidFill>
                <a:latin typeface="Calibri" panose="020F0502020204030204"/>
              </a:rPr>
              <a:t>Week 6</a:t>
            </a:r>
            <a:r>
              <a:rPr lang="en-GB" sz="2215" dirty="0">
                <a:solidFill>
                  <a:srgbClr val="1C3A63"/>
                </a:solidFill>
                <a:latin typeface="Calibri" panose="020F0502020204030204"/>
              </a:rPr>
              <a:t> | </a:t>
            </a:r>
            <a:r>
              <a:rPr lang="en-GB" sz="2215" dirty="0">
                <a:solidFill>
                  <a:prstClr val="white"/>
                </a:solidFill>
                <a:latin typeface="Calibri" panose="020F0502020204030204"/>
              </a:rPr>
              <a:t>Day 3</a:t>
            </a:r>
          </a:p>
        </p:txBody>
      </p:sp>
      <p:pic>
        <p:nvPicPr>
          <p:cNvPr id="12" name="Picture 11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75451" y="1003169"/>
            <a:ext cx="1907224" cy="1907224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V="1">
            <a:off x="7929063" y="1261297"/>
            <a:ext cx="204621" cy="69548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7929063" y="1956780"/>
            <a:ext cx="9703" cy="39156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0051281-3E80-4688-BD15-01DE089D1136}"/>
                  </a:ext>
                </a:extLst>
              </p:cNvPr>
              <p:cNvSpPr txBox="1"/>
              <p:nvPr/>
            </p:nvSpPr>
            <p:spPr>
              <a:xfrm>
                <a:off x="6344040" y="2721922"/>
                <a:ext cx="546060" cy="5469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422041"/>
                <a14:m>
                  <m:oMath xmlns:m="http://schemas.openxmlformats.org/officeDocument/2006/math">
                    <m:r>
                      <a:rPr lang="en-US" sz="2954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954" dirty="0">
                    <a:solidFill>
                      <a:srgbClr val="FF0000"/>
                    </a:solidFill>
                    <a:latin typeface="KG Primary Penmanship" panose="02000506000000020003" pitchFamily="2" charset="77"/>
                  </a:rPr>
                  <a:t> </a:t>
                </a: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0051281-3E80-4688-BD15-01DE089D11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4040" y="2721922"/>
                <a:ext cx="546060" cy="54694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4194457" y="1890394"/>
            <a:ext cx="562982" cy="6635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endParaRPr lang="en-GB" sz="1662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179058" y="1890394"/>
            <a:ext cx="562982" cy="6635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endParaRPr lang="en-GB" sz="1662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383311" y="5865269"/>
            <a:ext cx="137412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74413851-C3F6-4BCA-BD32-31C0E5FDD8D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9097" y="1901454"/>
            <a:ext cx="574012" cy="79348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83770F1-3B0D-44BA-9FEC-998CA66A8F4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72378" y="1840599"/>
            <a:ext cx="545874" cy="8047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CA60F47-8C95-441C-A417-21515137505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99962" y="3049173"/>
            <a:ext cx="692190" cy="79348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D632952-7B1B-49DF-904A-F9D93621F5E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17538" y="4229568"/>
            <a:ext cx="703446" cy="103547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C471A24-00F0-41CB-B57A-E4F2E39306F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975451" y="4350560"/>
            <a:ext cx="2684348" cy="79348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48665E6-213B-48E9-A843-8720CA5191C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508257" y="5276185"/>
            <a:ext cx="1024217" cy="79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71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/>
              <p:nvPr/>
            </p:nvSpPr>
            <p:spPr>
              <a:xfrm>
                <a:off x="695550" y="334776"/>
                <a:ext cx="7497474" cy="59947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arabicParenR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						1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  <a:p>
                <a:r>
                  <a:rPr lang="en-GB" sz="2800" dirty="0"/>
                  <a:t>	</a:t>
                </a:r>
              </a:p>
              <a:p>
                <a:r>
                  <a:rPr lang="en-GB" sz="2800" dirty="0"/>
                  <a:t>	 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	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  <a:p>
                <a:pPr marL="514350" indent="-514350">
                  <a:buAutoNum type="arabicParenR"/>
                </a:pPr>
                <a:endParaRPr lang="en-GB" sz="2800" dirty="0"/>
              </a:p>
              <a:p>
                <a:pPr marL="514350" indent="-514350">
                  <a:buAutoNum type="arabicParenR" startAt="2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u="sng" dirty="0"/>
                  <a:t>		</a:t>
                </a:r>
                <a:r>
                  <a:rPr lang="en-GB" sz="2800" dirty="0"/>
                  <a:t> whole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u="sng" dirty="0"/>
                  <a:t>		</a:t>
                </a:r>
                <a:r>
                  <a:rPr lang="en-GB" sz="2800" dirty="0"/>
                  <a:t> fifths</a:t>
                </a:r>
              </a:p>
              <a:p>
                <a:pPr marL="514350" indent="-514350">
                  <a:buAutoNum type="arabicParenR" startAt="2"/>
                </a:pPr>
                <a:endParaRPr lang="en-GB" sz="2800" dirty="0"/>
              </a:p>
              <a:p>
                <a:pPr marL="514350" indent="-514350">
                  <a:buAutoNum type="arabicParenR" startAt="2"/>
                </a:pPr>
                <a:r>
                  <a:rPr lang="en-GB" sz="2800" dirty="0"/>
                  <a:t> </a:t>
                </a:r>
                <a:r>
                  <a:rPr lang="en-GB" sz="2800" dirty="0">
                    <a:solidFill>
                      <a:schemeClr val="bg1"/>
                    </a:solidFill>
                  </a:rPr>
                  <a:t>d</a:t>
                </a:r>
              </a:p>
              <a:p>
                <a:endParaRPr lang="en-GB" sz="2800" dirty="0"/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5994783"/>
              </a:xfrm>
              <a:prstGeom prst="rect">
                <a:avLst/>
              </a:prstGeom>
              <a:blipFill>
                <a:blip r:embed="rId4"/>
                <a:stretch>
                  <a:fillRect l="-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387E862-F957-4B0D-90E4-648C5C696674}"/>
              </a:ext>
            </a:extLst>
          </p:cNvPr>
          <p:cNvSpPr/>
          <p:nvPr/>
        </p:nvSpPr>
        <p:spPr>
          <a:xfrm>
            <a:off x="2010445" y="502556"/>
            <a:ext cx="299864" cy="477679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860AD43-7ADF-46E6-A3FB-37F3134197ED}"/>
              </a:ext>
            </a:extLst>
          </p:cNvPr>
          <p:cNvSpPr/>
          <p:nvPr/>
        </p:nvSpPr>
        <p:spPr>
          <a:xfrm>
            <a:off x="4981062" y="320594"/>
            <a:ext cx="299864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D9C06D9-7DE8-4421-B3E2-6E2F4271E710}"/>
              </a:ext>
            </a:extLst>
          </p:cNvPr>
          <p:cNvSpPr/>
          <p:nvPr/>
        </p:nvSpPr>
        <p:spPr>
          <a:xfrm>
            <a:off x="1888138" y="1400381"/>
            <a:ext cx="444116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92DE6E4F-E85D-46C1-B50F-F1A75DB1D8EE}"/>
              </a:ext>
            </a:extLst>
          </p:cNvPr>
          <p:cNvSpPr/>
          <p:nvPr/>
        </p:nvSpPr>
        <p:spPr>
          <a:xfrm>
            <a:off x="5220599" y="1554726"/>
            <a:ext cx="299864" cy="477679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C6C4DD-5568-4024-A851-24D8E71F6B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7633" y="3524832"/>
            <a:ext cx="2142380" cy="214469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0A3C4D8-DC63-44CC-90A0-1B288928B4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5220599" y="3451573"/>
            <a:ext cx="2142380" cy="214469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543F1F4D-C75C-4A99-94F3-A226AA5D9C1E}"/>
                  </a:ext>
                </a:extLst>
              </p:cNvPr>
              <p:cNvSpPr/>
              <p:nvPr/>
            </p:nvSpPr>
            <p:spPr>
              <a:xfrm>
                <a:off x="2525119" y="3578550"/>
                <a:ext cx="449162" cy="766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543F1F4D-C75C-4A99-94F3-A226AA5D9C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5119" y="3578550"/>
                <a:ext cx="449162" cy="76604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C84B0013-BEA4-4B9C-BF26-37C744527A8A}"/>
                  </a:ext>
                </a:extLst>
              </p:cNvPr>
              <p:cNvSpPr/>
              <p:nvPr/>
            </p:nvSpPr>
            <p:spPr>
              <a:xfrm>
                <a:off x="1888138" y="4829066"/>
                <a:ext cx="449162" cy="766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C84B0013-BEA4-4B9C-BF26-37C744527A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8138" y="4829066"/>
                <a:ext cx="449162" cy="7660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6E1FF3B-7D0D-44F3-9D5C-9B4945EABFBF}"/>
                  </a:ext>
                </a:extLst>
              </p:cNvPr>
              <p:cNvSpPr/>
              <p:nvPr/>
            </p:nvSpPr>
            <p:spPr>
              <a:xfrm>
                <a:off x="5520463" y="4113972"/>
                <a:ext cx="449162" cy="7648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6E1FF3B-7D0D-44F3-9D5C-9B4945EABF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463" y="4113972"/>
                <a:ext cx="449162" cy="76488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4595F28-97AC-410D-AA29-33470F72B6A4}"/>
                  </a:ext>
                </a:extLst>
              </p:cNvPr>
              <p:cNvSpPr/>
              <p:nvPr/>
            </p:nvSpPr>
            <p:spPr>
              <a:xfrm>
                <a:off x="6726912" y="4713435"/>
                <a:ext cx="449162" cy="766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4595F28-97AC-410D-AA29-33470F72B6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6912" y="4713435"/>
                <a:ext cx="449162" cy="76604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7306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/>
              <p:nvPr/>
            </p:nvSpPr>
            <p:spPr>
              <a:xfrm>
                <a:off x="695550" y="334776"/>
                <a:ext cx="7497474" cy="59947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arabicParenR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						1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  <a:p>
                <a:r>
                  <a:rPr lang="en-GB" sz="2800" dirty="0"/>
                  <a:t>	</a:t>
                </a:r>
              </a:p>
              <a:p>
                <a:r>
                  <a:rPr lang="en-GB" sz="2800" dirty="0"/>
                  <a:t>	 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	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  <a:p>
                <a:pPr marL="514350" indent="-514350">
                  <a:buAutoNum type="arabicParenR"/>
                </a:pPr>
                <a:endParaRPr lang="en-GB" sz="2800" dirty="0"/>
              </a:p>
              <a:p>
                <a:pPr marL="514350" indent="-514350">
                  <a:buAutoNum type="arabicParenR" startAt="2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u="sng" dirty="0"/>
                  <a:t>		</a:t>
                </a:r>
                <a:r>
                  <a:rPr lang="en-GB" sz="2800" dirty="0"/>
                  <a:t> whole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u="sng" dirty="0"/>
                  <a:t>		</a:t>
                </a:r>
                <a:r>
                  <a:rPr lang="en-GB" sz="2800" dirty="0"/>
                  <a:t> fifths</a:t>
                </a:r>
              </a:p>
              <a:p>
                <a:pPr marL="514350" indent="-514350">
                  <a:buAutoNum type="arabicParenR" startAt="2"/>
                </a:pPr>
                <a:endParaRPr lang="en-GB" sz="2800" dirty="0"/>
              </a:p>
              <a:p>
                <a:pPr marL="514350" indent="-514350">
                  <a:buAutoNum type="arabicParenR" startAt="2"/>
                </a:pPr>
                <a:r>
                  <a:rPr lang="en-GB" sz="2800" dirty="0"/>
                  <a:t> </a:t>
                </a:r>
                <a:r>
                  <a:rPr lang="en-GB" sz="2800" dirty="0">
                    <a:solidFill>
                      <a:schemeClr val="bg1"/>
                    </a:solidFill>
                  </a:rPr>
                  <a:t>d</a:t>
                </a:r>
              </a:p>
              <a:p>
                <a:endParaRPr lang="en-GB" sz="2800" dirty="0"/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5994783"/>
              </a:xfrm>
              <a:prstGeom prst="rect">
                <a:avLst/>
              </a:prstGeom>
              <a:blipFill>
                <a:blip r:embed="rId5"/>
                <a:stretch>
                  <a:fillRect l="-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387E862-F957-4B0D-90E4-648C5C696674}"/>
              </a:ext>
            </a:extLst>
          </p:cNvPr>
          <p:cNvSpPr/>
          <p:nvPr/>
        </p:nvSpPr>
        <p:spPr>
          <a:xfrm>
            <a:off x="2010445" y="502556"/>
            <a:ext cx="299864" cy="477679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860AD43-7ADF-46E6-A3FB-37F3134197ED}"/>
              </a:ext>
            </a:extLst>
          </p:cNvPr>
          <p:cNvSpPr/>
          <p:nvPr/>
        </p:nvSpPr>
        <p:spPr>
          <a:xfrm>
            <a:off x="4981062" y="320594"/>
            <a:ext cx="299864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D9C06D9-7DE8-4421-B3E2-6E2F4271E710}"/>
              </a:ext>
            </a:extLst>
          </p:cNvPr>
          <p:cNvSpPr/>
          <p:nvPr/>
        </p:nvSpPr>
        <p:spPr>
          <a:xfrm>
            <a:off x="1888138" y="1400381"/>
            <a:ext cx="444116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92DE6E4F-E85D-46C1-B50F-F1A75DB1D8EE}"/>
              </a:ext>
            </a:extLst>
          </p:cNvPr>
          <p:cNvSpPr/>
          <p:nvPr/>
        </p:nvSpPr>
        <p:spPr>
          <a:xfrm>
            <a:off x="5220599" y="1554726"/>
            <a:ext cx="299864" cy="477679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C6C4DD-5568-4024-A851-24D8E71F6B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17633" y="3524832"/>
            <a:ext cx="2142380" cy="214469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0A3C4D8-DC63-44CC-90A0-1B288928B4E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5220599" y="3451573"/>
            <a:ext cx="2142380" cy="214469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543F1F4D-C75C-4A99-94F3-A226AA5D9C1E}"/>
                  </a:ext>
                </a:extLst>
              </p:cNvPr>
              <p:cNvSpPr/>
              <p:nvPr/>
            </p:nvSpPr>
            <p:spPr>
              <a:xfrm>
                <a:off x="2525119" y="3578550"/>
                <a:ext cx="449162" cy="766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543F1F4D-C75C-4A99-94F3-A226AA5D9C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5119" y="3578550"/>
                <a:ext cx="449162" cy="7660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C84B0013-BEA4-4B9C-BF26-37C744527A8A}"/>
                  </a:ext>
                </a:extLst>
              </p:cNvPr>
              <p:cNvSpPr/>
              <p:nvPr/>
            </p:nvSpPr>
            <p:spPr>
              <a:xfrm>
                <a:off x="1888138" y="4829066"/>
                <a:ext cx="449162" cy="766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C84B0013-BEA4-4B9C-BF26-37C744527A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8138" y="4829066"/>
                <a:ext cx="449162" cy="7660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6E1FF3B-7D0D-44F3-9D5C-9B4945EABFBF}"/>
                  </a:ext>
                </a:extLst>
              </p:cNvPr>
              <p:cNvSpPr/>
              <p:nvPr/>
            </p:nvSpPr>
            <p:spPr>
              <a:xfrm>
                <a:off x="5520463" y="4113972"/>
                <a:ext cx="449162" cy="7648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6E1FF3B-7D0D-44F3-9D5C-9B4945EABF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463" y="4113972"/>
                <a:ext cx="449162" cy="76488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4595F28-97AC-410D-AA29-33470F72B6A4}"/>
                  </a:ext>
                </a:extLst>
              </p:cNvPr>
              <p:cNvSpPr/>
              <p:nvPr/>
            </p:nvSpPr>
            <p:spPr>
              <a:xfrm>
                <a:off x="6726912" y="4713435"/>
                <a:ext cx="449162" cy="766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4595F28-97AC-410D-AA29-33470F72B6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6912" y="4713435"/>
                <a:ext cx="449162" cy="76604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2B81FA49-5273-40FA-B92F-40530A566D3B}"/>
              </a:ext>
            </a:extLst>
          </p:cNvPr>
          <p:cNvSpPr/>
          <p:nvPr/>
        </p:nvSpPr>
        <p:spPr>
          <a:xfrm>
            <a:off x="1988660" y="486654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886C0B1-5E41-4557-9332-40413A216F9C}"/>
              </a:ext>
            </a:extLst>
          </p:cNvPr>
          <p:cNvSpPr/>
          <p:nvPr/>
        </p:nvSpPr>
        <p:spPr>
          <a:xfrm>
            <a:off x="1832697" y="1328636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14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837D463-D20B-427A-8E8D-D5B0A76E1355}"/>
              </a:ext>
            </a:extLst>
          </p:cNvPr>
          <p:cNvSpPr/>
          <p:nvPr/>
        </p:nvSpPr>
        <p:spPr>
          <a:xfrm>
            <a:off x="4960492" y="254304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CD11AF8-4C2D-44EB-968E-950F6396BDC6}"/>
              </a:ext>
            </a:extLst>
          </p:cNvPr>
          <p:cNvSpPr/>
          <p:nvPr/>
        </p:nvSpPr>
        <p:spPr>
          <a:xfrm>
            <a:off x="5194142" y="1531955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CCBCAFF-4E31-48A5-A50B-AFFC3AFB0562}"/>
              </a:ext>
            </a:extLst>
          </p:cNvPr>
          <p:cNvSpPr/>
          <p:nvPr/>
        </p:nvSpPr>
        <p:spPr>
          <a:xfrm>
            <a:off x="2107772" y="263287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ABEBE3B-6B7F-4AED-9CF7-07B1ECDF6726}"/>
              </a:ext>
            </a:extLst>
          </p:cNvPr>
          <p:cNvSpPr/>
          <p:nvPr/>
        </p:nvSpPr>
        <p:spPr>
          <a:xfrm>
            <a:off x="4320990" y="263287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657B29D-3ABB-413C-9BC8-94E45B7525D4}"/>
                  </a:ext>
                </a:extLst>
              </p:cNvPr>
              <p:cNvSpPr/>
              <p:nvPr/>
            </p:nvSpPr>
            <p:spPr>
              <a:xfrm>
                <a:off x="3107970" y="4790660"/>
                <a:ext cx="449162" cy="766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accent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657B29D-3ABB-413C-9BC8-94E45B7525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7970" y="4790660"/>
                <a:ext cx="449162" cy="76604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50E97834-CABF-4936-BCD5-7CEDAC5A0424}"/>
                  </a:ext>
                </a:extLst>
              </p:cNvPr>
              <p:cNvSpPr/>
              <p:nvPr/>
            </p:nvSpPr>
            <p:spPr>
              <a:xfrm>
                <a:off x="6726912" y="3524133"/>
                <a:ext cx="449162" cy="766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50E97834-CABF-4936-BCD5-7CEDAC5A04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6912" y="3524133"/>
                <a:ext cx="449162" cy="76604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986002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22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/>
              <p:nvPr/>
            </p:nvSpPr>
            <p:spPr>
              <a:xfrm>
                <a:off x="1397629" y="1060117"/>
                <a:ext cx="1412566" cy="7671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629" y="1060117"/>
                <a:ext cx="1412566" cy="7671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2262D34-C02F-4B71-86D9-C064396A7A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234087"/>
              </p:ext>
            </p:extLst>
          </p:nvPr>
        </p:nvGraphicFramePr>
        <p:xfrm>
          <a:off x="1478830" y="2451217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2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3EECEA7-AC7F-4590-A182-DFCDBBD91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651544"/>
              </p:ext>
            </p:extLst>
          </p:nvPr>
        </p:nvGraphicFramePr>
        <p:xfrm>
          <a:off x="1478830" y="2451217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2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/>
              <p:nvPr/>
            </p:nvSpPr>
            <p:spPr>
              <a:xfrm>
                <a:off x="2685869" y="1061848"/>
                <a:ext cx="449162" cy="765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5869" y="1061848"/>
                <a:ext cx="449162" cy="76540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>
            <a:extLst>
              <a:ext uri="{FF2B5EF4-FFF2-40B4-BE49-F238E27FC236}">
                <a16:creationId xmlns:a16="http://schemas.microsoft.com/office/drawing/2014/main" id="{7992F1B1-F099-47DC-A668-87B127284AE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72849" y="970510"/>
            <a:ext cx="747045" cy="74704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8F0D7AC-0391-4244-93B3-E2BE76307F5E}"/>
              </a:ext>
            </a:extLst>
          </p:cNvPr>
          <p:cNvSpPr txBox="1"/>
          <p:nvPr/>
        </p:nvSpPr>
        <p:spPr>
          <a:xfrm>
            <a:off x="5651235" y="109271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090398"/>
              </p:ext>
            </p:extLst>
          </p:nvPr>
        </p:nvGraphicFramePr>
        <p:xfrm>
          <a:off x="1478830" y="2451217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768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1563294171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2211812901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970232246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3859554961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302973470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526819257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2707468164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6E1D5C98-52F0-4766-9307-B8E8757289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904794"/>
              </p:ext>
            </p:extLst>
          </p:nvPr>
        </p:nvGraphicFramePr>
        <p:xfrm>
          <a:off x="1478830" y="2451217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768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65032566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1078808034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11207185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2422949976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3567047200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204626557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202837107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90B436B-1C14-4E15-8319-05A2D1F0E122}"/>
                  </a:ext>
                </a:extLst>
              </p:cNvPr>
              <p:cNvSpPr/>
              <p:nvPr/>
            </p:nvSpPr>
            <p:spPr>
              <a:xfrm>
                <a:off x="3012147" y="1061848"/>
                <a:ext cx="798617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90B436B-1C14-4E15-8319-05A2D1F0E1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2147" y="1061848"/>
                <a:ext cx="798617" cy="76937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6862567-5F3A-401F-8D12-7990A087AEF6}"/>
              </a:ext>
            </a:extLst>
          </p:cNvPr>
          <p:cNvCxnSpPr>
            <a:cxnSpLocks/>
          </p:cNvCxnSpPr>
          <p:nvPr/>
        </p:nvCxnSpPr>
        <p:spPr>
          <a:xfrm flipV="1">
            <a:off x="4922429" y="2451218"/>
            <a:ext cx="525489" cy="7412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E5077C7-20AA-41DF-B447-529785246731}"/>
              </a:ext>
            </a:extLst>
          </p:cNvPr>
          <p:cNvCxnSpPr>
            <a:cxnSpLocks/>
          </p:cNvCxnSpPr>
          <p:nvPr/>
        </p:nvCxnSpPr>
        <p:spPr>
          <a:xfrm flipV="1">
            <a:off x="4332027" y="2451222"/>
            <a:ext cx="550341" cy="7412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2D7D96E-31B6-4157-BDB5-51A7329B446C}"/>
              </a:ext>
            </a:extLst>
          </p:cNvPr>
          <p:cNvCxnSpPr>
            <a:cxnSpLocks/>
          </p:cNvCxnSpPr>
          <p:nvPr/>
        </p:nvCxnSpPr>
        <p:spPr>
          <a:xfrm flipV="1">
            <a:off x="3741625" y="2455193"/>
            <a:ext cx="563781" cy="73725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  <a:endCxn id="19" idx="0"/>
          </p:cNvCxnSpPr>
          <p:nvPr/>
        </p:nvCxnSpPr>
        <p:spPr>
          <a:xfrm flipV="1">
            <a:off x="3176314" y="2451217"/>
            <a:ext cx="573238" cy="74123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4A860B1-B8FC-42E4-854F-A0ADBD2F4A00}"/>
              </a:ext>
            </a:extLst>
          </p:cNvPr>
          <p:cNvCxnSpPr>
            <a:cxnSpLocks/>
          </p:cNvCxnSpPr>
          <p:nvPr/>
        </p:nvCxnSpPr>
        <p:spPr>
          <a:xfrm flipV="1">
            <a:off x="2614965" y="2455193"/>
            <a:ext cx="554306" cy="7372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21FCA96-0057-4D1C-926C-1C9628756BF1}"/>
              </a:ext>
            </a:extLst>
          </p:cNvPr>
          <p:cNvGrpSpPr/>
          <p:nvPr/>
        </p:nvGrpSpPr>
        <p:grpSpPr>
          <a:xfrm>
            <a:off x="2524539" y="2327081"/>
            <a:ext cx="4094921" cy="3365284"/>
            <a:chOff x="7537837" y="1964611"/>
            <a:chExt cx="4094921" cy="3365284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D46ED80-8B8A-4EBD-A1DD-5412ED634CB5}"/>
                </a:ext>
              </a:extLst>
            </p:cNvPr>
            <p:cNvSpPr/>
            <p:nvPr/>
          </p:nvSpPr>
          <p:spPr>
            <a:xfrm>
              <a:off x="7537837" y="1964611"/>
              <a:ext cx="4094921" cy="3259396"/>
            </a:xfrm>
            <a:prstGeom prst="rect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853DEFBE-1222-4894-87B0-FB4A093D525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8622097" y="1964611"/>
              <a:ext cx="1969179" cy="3365284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91059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17" grpId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/>
              <p:nvPr/>
            </p:nvSpPr>
            <p:spPr>
              <a:xfrm>
                <a:off x="1397629" y="1060117"/>
                <a:ext cx="1595309" cy="7676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629" y="1060117"/>
                <a:ext cx="1595309" cy="7676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2262D34-C02F-4B71-86D9-C064396A7A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819755"/>
              </p:ext>
            </p:extLst>
          </p:nvPr>
        </p:nvGraphicFramePr>
        <p:xfrm>
          <a:off x="1478830" y="2451217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2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3EECEA7-AC7F-4590-A182-DFCDBBD91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413828"/>
              </p:ext>
            </p:extLst>
          </p:nvPr>
        </p:nvGraphicFramePr>
        <p:xfrm>
          <a:off x="1478830" y="2451217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768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591958510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87532146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379202532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1395430314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2804687461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1912624695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416687503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/>
              <p:nvPr/>
            </p:nvSpPr>
            <p:spPr>
              <a:xfrm>
                <a:off x="2912113" y="1061848"/>
                <a:ext cx="449162" cy="765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2113" y="1061848"/>
                <a:ext cx="449162" cy="76540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517862"/>
              </p:ext>
            </p:extLst>
          </p:nvPr>
        </p:nvGraphicFramePr>
        <p:xfrm>
          <a:off x="1478830" y="2451217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768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1563294171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2211812901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970232246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3859554961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302973470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526819257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2707468164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6E1D5C98-52F0-4766-9307-B8E8757289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362065"/>
              </p:ext>
            </p:extLst>
          </p:nvPr>
        </p:nvGraphicFramePr>
        <p:xfrm>
          <a:off x="1478828" y="3518017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768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65032566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1078808034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11207185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2422949976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3567047200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204626557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202837107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90B436B-1C14-4E15-8319-05A2D1F0E122}"/>
                  </a:ext>
                </a:extLst>
              </p:cNvPr>
              <p:cNvSpPr/>
              <p:nvPr/>
            </p:nvSpPr>
            <p:spPr>
              <a:xfrm>
                <a:off x="3238391" y="1061848"/>
                <a:ext cx="798617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90B436B-1C14-4E15-8319-05A2D1F0E1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391" y="1061848"/>
                <a:ext cx="798617" cy="76937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6862567-5F3A-401F-8D12-7990A087AEF6}"/>
              </a:ext>
            </a:extLst>
          </p:cNvPr>
          <p:cNvCxnSpPr>
            <a:cxnSpLocks/>
          </p:cNvCxnSpPr>
          <p:nvPr/>
        </p:nvCxnSpPr>
        <p:spPr>
          <a:xfrm flipV="1">
            <a:off x="2611205" y="3518022"/>
            <a:ext cx="525489" cy="7412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E5077C7-20AA-41DF-B447-529785246731}"/>
              </a:ext>
            </a:extLst>
          </p:cNvPr>
          <p:cNvCxnSpPr>
            <a:cxnSpLocks/>
          </p:cNvCxnSpPr>
          <p:nvPr/>
        </p:nvCxnSpPr>
        <p:spPr>
          <a:xfrm flipV="1">
            <a:off x="2060864" y="3518022"/>
            <a:ext cx="550341" cy="7412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2D7D96E-31B6-4157-BDB5-51A7329B446C}"/>
              </a:ext>
            </a:extLst>
          </p:cNvPr>
          <p:cNvCxnSpPr>
            <a:cxnSpLocks/>
          </p:cNvCxnSpPr>
          <p:nvPr/>
        </p:nvCxnSpPr>
        <p:spPr>
          <a:xfrm flipV="1">
            <a:off x="1478828" y="3521989"/>
            <a:ext cx="563781" cy="73725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5448300" y="2451218"/>
            <a:ext cx="571972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4A860B1-B8FC-42E4-854F-A0ADBD2F4A00}"/>
              </a:ext>
            </a:extLst>
          </p:cNvPr>
          <p:cNvCxnSpPr>
            <a:cxnSpLocks/>
          </p:cNvCxnSpPr>
          <p:nvPr/>
        </p:nvCxnSpPr>
        <p:spPr>
          <a:xfrm flipV="1">
            <a:off x="4893992" y="2455181"/>
            <a:ext cx="554306" cy="7372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A910124C-D81B-443D-A704-87CB9C179F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784343"/>
              </p:ext>
            </p:extLst>
          </p:nvPr>
        </p:nvGraphicFramePr>
        <p:xfrm>
          <a:off x="1478828" y="3518017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768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591958510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87532146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379202532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1395430314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2804687461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1912624695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416687503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24680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/>
              <p:nvPr/>
            </p:nvSpPr>
            <p:spPr>
              <a:xfrm>
                <a:off x="1397629" y="1060117"/>
                <a:ext cx="1595309" cy="7676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629" y="1060117"/>
                <a:ext cx="1595309" cy="7676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2262D34-C02F-4B71-86D9-C064396A7A5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78830" y="2451217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2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3EECEA7-AC7F-4590-A182-DFCDBBD91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47352"/>
              </p:ext>
            </p:extLst>
          </p:nvPr>
        </p:nvGraphicFramePr>
        <p:xfrm>
          <a:off x="1478830" y="2451217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28975033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686101862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1018600005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139448073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811160175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3162748909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/>
              <p:nvPr/>
            </p:nvSpPr>
            <p:spPr>
              <a:xfrm>
                <a:off x="2912113" y="1061848"/>
                <a:ext cx="449162" cy="765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2113" y="1061848"/>
                <a:ext cx="449162" cy="76540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741941"/>
              </p:ext>
            </p:extLst>
          </p:nvPr>
        </p:nvGraphicFramePr>
        <p:xfrm>
          <a:off x="1478830" y="2451217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1006892845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1629112751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1865223135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3822645232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340926028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323391769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6E1D5C98-52F0-4766-9307-B8E8757289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053380"/>
              </p:ext>
            </p:extLst>
          </p:nvPr>
        </p:nvGraphicFramePr>
        <p:xfrm>
          <a:off x="1478830" y="3521989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413557717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1135689054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332767504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427651176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4217293274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306468142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90B436B-1C14-4E15-8319-05A2D1F0E122}"/>
                  </a:ext>
                </a:extLst>
              </p:cNvPr>
              <p:cNvSpPr/>
              <p:nvPr/>
            </p:nvSpPr>
            <p:spPr>
              <a:xfrm>
                <a:off x="3276609" y="1128394"/>
                <a:ext cx="76815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:r>
                  <a:rPr lang="en-GB" sz="3600" dirty="0">
                    <a:solidFill>
                      <a:schemeClr val="accent1"/>
                    </a:solidFill>
                  </a:rPr>
                  <a:t>1</a:t>
                </a:r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90B436B-1C14-4E15-8319-05A2D1F0E1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9" y="1128394"/>
                <a:ext cx="768159" cy="646331"/>
              </a:xfrm>
              <a:prstGeom prst="rect">
                <a:avLst/>
              </a:prstGeom>
              <a:blipFill>
                <a:blip r:embed="rId7"/>
                <a:stretch>
                  <a:fillRect t="-14151" r="-22222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A910124C-D81B-443D-A704-87CB9C179F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601295"/>
              </p:ext>
            </p:extLst>
          </p:nvPr>
        </p:nvGraphicFramePr>
        <p:xfrm>
          <a:off x="1478830" y="3521989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3682205780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324473503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348312961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1097302427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11454013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1371791370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:a16="http://schemas.microsoft.com/office/drawing/2014/main" id="{BCE10CF6-03A4-4839-9835-39060C79AC9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72849" y="970510"/>
            <a:ext cx="747045" cy="74704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83A8E34A-A47A-4111-A253-4B10A263E781}"/>
              </a:ext>
            </a:extLst>
          </p:cNvPr>
          <p:cNvSpPr txBox="1"/>
          <p:nvPr/>
        </p:nvSpPr>
        <p:spPr>
          <a:xfrm>
            <a:off x="5651235" y="109271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6862567-5F3A-401F-8D12-7990A087AEF6}"/>
              </a:ext>
            </a:extLst>
          </p:cNvPr>
          <p:cNvCxnSpPr>
            <a:cxnSpLocks/>
          </p:cNvCxnSpPr>
          <p:nvPr/>
        </p:nvCxnSpPr>
        <p:spPr>
          <a:xfrm flipV="1">
            <a:off x="2784714" y="3521989"/>
            <a:ext cx="623456" cy="7332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E5077C7-20AA-41DF-B447-529785246731}"/>
              </a:ext>
            </a:extLst>
          </p:cNvPr>
          <p:cNvCxnSpPr>
            <a:cxnSpLocks/>
          </p:cNvCxnSpPr>
          <p:nvPr/>
        </p:nvCxnSpPr>
        <p:spPr>
          <a:xfrm flipV="1">
            <a:off x="2136077" y="3521994"/>
            <a:ext cx="623456" cy="7412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2D7D96E-31B6-4157-BDB5-51A7329B446C}"/>
              </a:ext>
            </a:extLst>
          </p:cNvPr>
          <p:cNvCxnSpPr>
            <a:cxnSpLocks/>
          </p:cNvCxnSpPr>
          <p:nvPr/>
        </p:nvCxnSpPr>
        <p:spPr>
          <a:xfrm flipV="1">
            <a:off x="1478828" y="3521994"/>
            <a:ext cx="632068" cy="73725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4081988" y="3521467"/>
            <a:ext cx="648637" cy="7372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4A860B1-B8FC-42E4-854F-A0ADBD2F4A00}"/>
              </a:ext>
            </a:extLst>
          </p:cNvPr>
          <p:cNvCxnSpPr>
            <a:cxnSpLocks/>
          </p:cNvCxnSpPr>
          <p:nvPr/>
        </p:nvCxnSpPr>
        <p:spPr>
          <a:xfrm flipV="1">
            <a:off x="3433351" y="3521989"/>
            <a:ext cx="648637" cy="7332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927145D-7D53-4211-B447-017E295ABDFB}"/>
              </a:ext>
            </a:extLst>
          </p:cNvPr>
          <p:cNvCxnSpPr>
            <a:cxnSpLocks/>
          </p:cNvCxnSpPr>
          <p:nvPr/>
        </p:nvCxnSpPr>
        <p:spPr>
          <a:xfrm flipV="1">
            <a:off x="4730625" y="3521989"/>
            <a:ext cx="641012" cy="73674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49651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6" grpId="0"/>
      <p:bldP spid="16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2.5|4.2|3.2|3.8|0.9|6.1|5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9|3.2|4.4|1.1|1.6|1.3|7.1|0.9|1.1|1.2|1.6|3.5|3.7|9.1|4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3|1.4|6.6|5.6|1.4|9.7|0.8|0.9|0.9|0.9|3.4|1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|3.1|4.1|1.9|6.4|3.3|1.6|3|1|0.8|0.8|0.7|0.7|2.7|3.5|4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|2.8|6.1|2.9|3.9|2|4.6|1.8|3.2|3.3|4.7|9.7|1.4|2.9|2.8|3.9|3|3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7|3.2|6.9|1.1|4.2|3|1.8|3.3|3.2|2.9|3.6|5.5|4.6|4.1|5.3|6|1.2|6.3|3.7|6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654368-76DF-4D66-A559-2C3AE406FC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522d4c35-b548-4432-90ae-af4376e1c4b4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cee99ee9-287b-4f9a-957c-ba5ae7375c9a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13749</TotalTime>
  <Words>559</Words>
  <Application>Microsoft Office PowerPoint</Application>
  <PresentationFormat>On-screen Show (4:3)</PresentationFormat>
  <Paragraphs>83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13</vt:i4>
      </vt:variant>
    </vt:vector>
  </HeadingPairs>
  <TitlesOfParts>
    <vt:vector size="27" baseType="lpstr">
      <vt:lpstr>Arial</vt:lpstr>
      <vt:lpstr>Bariol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– 3 on the worksheet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Patrick Clark</cp:lastModifiedBy>
  <cp:revision>385</cp:revision>
  <dcterms:created xsi:type="dcterms:W3CDTF">2019-07-05T11:02:13Z</dcterms:created>
  <dcterms:modified xsi:type="dcterms:W3CDTF">2021-03-09T07:15:35Z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