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5" r:id="rId5"/>
    <p:sldMasterId id="2147483677" r:id="rId6"/>
    <p:sldMasterId id="2147483679" r:id="rId7"/>
    <p:sldMasterId id="2147483682" r:id="rId8"/>
    <p:sldMasterId id="2147483685" r:id="rId9"/>
    <p:sldMasterId id="2147483687" r:id="rId10"/>
  </p:sldMasterIdLst>
  <p:notesMasterIdLst>
    <p:notesMasterId r:id="rId25"/>
  </p:notesMasterIdLst>
  <p:sldIdLst>
    <p:sldId id="296" r:id="rId11"/>
    <p:sldId id="297" r:id="rId12"/>
    <p:sldId id="415" r:id="rId13"/>
    <p:sldId id="472" r:id="rId14"/>
    <p:sldId id="299" r:id="rId15"/>
    <p:sldId id="465" r:id="rId16"/>
    <p:sldId id="467" r:id="rId17"/>
    <p:sldId id="468" r:id="rId18"/>
    <p:sldId id="466" r:id="rId19"/>
    <p:sldId id="469" r:id="rId20"/>
    <p:sldId id="301" r:id="rId21"/>
    <p:sldId id="470" r:id="rId22"/>
    <p:sldId id="471" r:id="rId23"/>
    <p:sldId id="45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1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5050"/>
    <a:srgbClr val="E5BCE6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1710" y="96"/>
      </p:cViewPr>
      <p:guideLst>
        <p:guide orient="horz" pos="2591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D58A8860-F33F-44D2-A466-4A229C9D799C}"/>
    <pc:docChg chg="custSel modSld">
      <pc:chgData name="James Clegg" userId="c6df1435-7a36-4b38-be4d-16e68e91152f" providerId="ADAL" clId="{D58A8860-F33F-44D2-A466-4A229C9D799C}" dt="2021-03-05T16:13:28.966" v="11"/>
      <pc:docMkLst>
        <pc:docMk/>
      </pc:docMkLst>
      <pc:sldChg chg="modTransition">
        <pc:chgData name="James Clegg" userId="c6df1435-7a36-4b38-be4d-16e68e91152f" providerId="ADAL" clId="{D58A8860-F33F-44D2-A466-4A229C9D799C}" dt="2021-03-05T16:13:28.966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D58A8860-F33F-44D2-A466-4A229C9D799C}" dt="2021-03-05T16:13:28.966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D58A8860-F33F-44D2-A466-4A229C9D799C}" dt="2021-03-05T16:13:28.966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3782242679" sldId="301"/>
        </pc:sldMkLst>
        <pc:picChg chg="del">
          <ac:chgData name="James Clegg" userId="c6df1435-7a36-4b38-be4d-16e68e91152f" providerId="ADAL" clId="{D58A8860-F33F-44D2-A466-4A229C9D799C}" dt="2021-03-05T16:13:13.085" v="7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3029733615" sldId="415"/>
        </pc:sldMkLst>
        <pc:picChg chg="del">
          <ac:chgData name="James Clegg" userId="c6df1435-7a36-4b38-be4d-16e68e91152f" providerId="ADAL" clId="{D58A8860-F33F-44D2-A466-4A229C9D799C}" dt="2021-03-05T16:12:53.548" v="0" actId="478"/>
          <ac:picMkLst>
            <pc:docMk/>
            <pc:sldMk cId="3029733615" sldId="415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932678312" sldId="458"/>
        </pc:sldMkLst>
        <pc:picChg chg="del">
          <ac:chgData name="James Clegg" userId="c6df1435-7a36-4b38-be4d-16e68e91152f" providerId="ADAL" clId="{D58A8860-F33F-44D2-A466-4A229C9D799C}" dt="2021-03-05T16:13:21.513" v="10" actId="478"/>
          <ac:picMkLst>
            <pc:docMk/>
            <pc:sldMk cId="932678312" sldId="45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3381560621" sldId="465"/>
        </pc:sldMkLst>
        <pc:picChg chg="del">
          <ac:chgData name="James Clegg" userId="c6df1435-7a36-4b38-be4d-16e68e91152f" providerId="ADAL" clId="{D58A8860-F33F-44D2-A466-4A229C9D799C}" dt="2021-03-05T16:12:58.532" v="2" actId="478"/>
          <ac:picMkLst>
            <pc:docMk/>
            <pc:sldMk cId="3381560621" sldId="465"/>
            <ac:picMk id="2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3934807702" sldId="466"/>
        </pc:sldMkLst>
        <pc:picChg chg="del">
          <ac:chgData name="James Clegg" userId="c6df1435-7a36-4b38-be4d-16e68e91152f" providerId="ADAL" clId="{D58A8860-F33F-44D2-A466-4A229C9D799C}" dt="2021-03-05T16:13:07.008" v="5" actId="478"/>
          <ac:picMkLst>
            <pc:docMk/>
            <pc:sldMk cId="3934807702" sldId="466"/>
            <ac:picMk id="3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4173867898" sldId="467"/>
        </pc:sldMkLst>
        <pc:picChg chg="del">
          <ac:chgData name="James Clegg" userId="c6df1435-7a36-4b38-be4d-16e68e91152f" providerId="ADAL" clId="{D58A8860-F33F-44D2-A466-4A229C9D799C}" dt="2021-03-05T16:13:01.274" v="3" actId="478"/>
          <ac:picMkLst>
            <pc:docMk/>
            <pc:sldMk cId="4173867898" sldId="467"/>
            <ac:picMk id="1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3811905284" sldId="468"/>
        </pc:sldMkLst>
        <pc:picChg chg="del">
          <ac:chgData name="James Clegg" userId="c6df1435-7a36-4b38-be4d-16e68e91152f" providerId="ADAL" clId="{D58A8860-F33F-44D2-A466-4A229C9D799C}" dt="2021-03-05T16:13:04.051" v="4" actId="478"/>
          <ac:picMkLst>
            <pc:docMk/>
            <pc:sldMk cId="3811905284" sldId="468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1931164394" sldId="469"/>
        </pc:sldMkLst>
        <pc:picChg chg="del">
          <ac:chgData name="James Clegg" userId="c6df1435-7a36-4b38-be4d-16e68e91152f" providerId="ADAL" clId="{D58A8860-F33F-44D2-A466-4A229C9D799C}" dt="2021-03-05T16:13:09.968" v="6" actId="478"/>
          <ac:picMkLst>
            <pc:docMk/>
            <pc:sldMk cId="1931164394" sldId="469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9471646" sldId="470"/>
        </pc:sldMkLst>
        <pc:picChg chg="del">
          <ac:chgData name="James Clegg" userId="c6df1435-7a36-4b38-be4d-16e68e91152f" providerId="ADAL" clId="{D58A8860-F33F-44D2-A466-4A229C9D799C}" dt="2021-03-05T16:13:15.693" v="8" actId="478"/>
          <ac:picMkLst>
            <pc:docMk/>
            <pc:sldMk cId="9471646" sldId="470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2969789208" sldId="471"/>
        </pc:sldMkLst>
        <pc:picChg chg="del">
          <ac:chgData name="James Clegg" userId="c6df1435-7a36-4b38-be4d-16e68e91152f" providerId="ADAL" clId="{D58A8860-F33F-44D2-A466-4A229C9D799C}" dt="2021-03-05T16:13:18.525" v="9" actId="478"/>
          <ac:picMkLst>
            <pc:docMk/>
            <pc:sldMk cId="2969789208" sldId="471"/>
            <ac:picMk id="2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58A8860-F33F-44D2-A466-4A229C9D799C}" dt="2021-03-05T16:13:28.966" v="11"/>
        <pc:sldMkLst>
          <pc:docMk/>
          <pc:sldMk cId="220169078" sldId="472"/>
        </pc:sldMkLst>
        <pc:picChg chg="del">
          <ac:chgData name="James Clegg" userId="c6df1435-7a36-4b38-be4d-16e68e91152f" providerId="ADAL" clId="{D58A8860-F33F-44D2-A466-4A229C9D799C}" dt="2021-03-05T16:12:55.687" v="1" actId="478"/>
          <ac:picMkLst>
            <pc:docMk/>
            <pc:sldMk cId="220169078" sldId="472"/>
            <ac:picMk id="1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19/03/2021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19/03/2021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203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194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81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8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7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30.png"/><Relationship Id="rId3" Type="http://schemas.openxmlformats.org/officeDocument/2006/relationships/image" Target="../media/image9.png"/><Relationship Id="rId7" Type="http://schemas.openxmlformats.org/officeDocument/2006/relationships/image" Target="../media/image25.png"/><Relationship Id="rId12" Type="http://schemas.openxmlformats.org/officeDocument/2006/relationships/image" Target="../media/image2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11" Type="http://schemas.openxmlformats.org/officeDocument/2006/relationships/image" Target="../media/image15.png"/><Relationship Id="rId15" Type="http://schemas.openxmlformats.org/officeDocument/2006/relationships/image" Target="../media/image32.png"/><Relationship Id="rId10" Type="http://schemas.openxmlformats.org/officeDocument/2006/relationships/image" Target="../media/image22.png"/><Relationship Id="rId9" Type="http://schemas.openxmlformats.org/officeDocument/2006/relationships/image" Target="../media/image20.png"/><Relationship Id="rId1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2.png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20.png"/><Relationship Id="rId5" Type="http://schemas.openxmlformats.org/officeDocument/2006/relationships/image" Target="../media/image16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3E5C15-E6FB-4036-8CA9-FE4B610EE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0D4F8D0-5035-4018-8D63-D69E3EE92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825746"/>
              </p:ext>
            </p:extLst>
          </p:nvPr>
        </p:nvGraphicFramePr>
        <p:xfrm>
          <a:off x="6758342" y="793312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9B2AA9A-32C0-46A7-8B25-25B23ECB5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951155"/>
              </p:ext>
            </p:extLst>
          </p:nvPr>
        </p:nvGraphicFramePr>
        <p:xfrm>
          <a:off x="6758342" y="793312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 rowSpan="10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54963D4-9C86-4290-B15A-DB5D6EA574C8}"/>
                  </a:ext>
                </a:extLst>
              </p:cNvPr>
              <p:cNvSpPr txBox="1"/>
              <p:nvPr/>
            </p:nvSpPr>
            <p:spPr>
              <a:xfrm>
                <a:off x="7094684" y="2171188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54963D4-9C86-4290-B15A-DB5D6EA574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684" y="2171188"/>
                <a:ext cx="695315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24343BE4-A445-4779-AE38-6CB46EE8D1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313" y="2998841"/>
            <a:ext cx="541373" cy="52803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DB45CF8-06BB-4790-8C90-5BCD5EC27F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313" y="3446804"/>
            <a:ext cx="541373" cy="5280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A04882E-F367-410C-B5F7-3CB8ACFCBD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313" y="3894767"/>
            <a:ext cx="541373" cy="5280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ECB7BF0-65E8-4A44-B757-F9B05AB723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313" y="4343769"/>
            <a:ext cx="541373" cy="5280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4F9634A-B587-4100-BD30-BA2FF47F0F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313" y="4791732"/>
            <a:ext cx="541373" cy="52803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DDE7741-10A5-4987-B28A-117192B8CD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4906" y="3011479"/>
            <a:ext cx="541373" cy="5280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8DFE648-6720-4DB4-BF29-726F560C2C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4906" y="3459442"/>
            <a:ext cx="541373" cy="52803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71B9BB6-F19E-4278-9C26-0E8BBF907D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4906" y="3907405"/>
            <a:ext cx="541373" cy="52803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DA3D883-7C4E-4306-B4DA-269CC8ED5B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4906" y="4356407"/>
            <a:ext cx="541373" cy="52803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01EFECF-989D-4BD1-A9D2-28230FAF12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4906" y="4804370"/>
            <a:ext cx="541373" cy="52803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0D64D632-CB2E-4F12-A81A-39E2051EDAEA}"/>
              </a:ext>
            </a:extLst>
          </p:cNvPr>
          <p:cNvGrpSpPr/>
          <p:nvPr/>
        </p:nvGrpSpPr>
        <p:grpSpPr>
          <a:xfrm>
            <a:off x="6961313" y="5244302"/>
            <a:ext cx="1014966" cy="976001"/>
            <a:chOff x="6961313" y="5330735"/>
            <a:chExt cx="1014966" cy="976001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0EF405FD-EB46-42E7-A7EC-955E36B43EA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61313" y="5330735"/>
              <a:ext cx="541373" cy="528038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F7B869E-7881-4B50-9566-033CF3E70B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61313" y="5778698"/>
              <a:ext cx="541373" cy="528038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068493D2-903C-49FC-90C0-91DA81AD578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434906" y="5343373"/>
              <a:ext cx="541373" cy="528038"/>
            </a:xfrm>
            <a:prstGeom prst="rect">
              <a:avLst/>
            </a:prstGeom>
          </p:spPr>
        </p:pic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A5BFB24C-9EA0-422D-8880-42ACACC159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1530" y="2998840"/>
            <a:ext cx="541373" cy="528039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F9BE6DD3-3637-4427-A74C-D86DD4FD2199}"/>
              </a:ext>
            </a:extLst>
          </p:cNvPr>
          <p:cNvGrpSpPr/>
          <p:nvPr/>
        </p:nvGrpSpPr>
        <p:grpSpPr>
          <a:xfrm>
            <a:off x="6961313" y="3448947"/>
            <a:ext cx="1014965" cy="976001"/>
            <a:chOff x="6961313" y="5330735"/>
            <a:chExt cx="1014965" cy="976001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B4E30343-F742-4C3E-A98C-5F749A7A076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61313" y="5330735"/>
              <a:ext cx="541372" cy="528038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FE0A5147-AAD8-4A38-9E98-30ED3C263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61313" y="5778698"/>
              <a:ext cx="541372" cy="528038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D318A19D-F072-4341-90ED-10636671201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434906" y="5343373"/>
              <a:ext cx="541372" cy="528038"/>
            </a:xfrm>
            <a:prstGeom prst="rect">
              <a:avLst/>
            </a:prstGeom>
          </p:spPr>
        </p:pic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E3251154-E1AF-46F9-AE61-3EC0BED2A7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11530" y="2998841"/>
            <a:ext cx="541373" cy="52803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A03F625-B31E-42A7-AF4A-72BA9DD47375}"/>
                  </a:ext>
                </a:extLst>
              </p:cNvPr>
              <p:cNvSpPr txBox="1"/>
              <p:nvPr/>
            </p:nvSpPr>
            <p:spPr>
              <a:xfrm>
                <a:off x="3898736" y="3075057"/>
                <a:ext cx="25889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solidFill>
                      <a:schemeClr val="tx1"/>
                    </a:solidFill>
                  </a:rPr>
                  <a:t>0.1 </a:t>
                </a:r>
                <a14:m>
                  <m:oMath xmlns:m="http://schemas.openxmlformats.org/officeDocument/2006/math">
                    <m:r>
                      <a:rPr lang="en-GB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solidFill>
                      <a:schemeClr val="tx1"/>
                    </a:solidFill>
                  </a:rPr>
                  <a:t> 0.03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A03F625-B31E-42A7-AF4A-72BA9DD473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736" y="3075057"/>
                <a:ext cx="2588984" cy="707886"/>
              </a:xfrm>
              <a:prstGeom prst="rect">
                <a:avLst/>
              </a:prstGeom>
              <a:blipFill>
                <a:blip r:embed="rId10"/>
                <a:stretch>
                  <a:fillRect l="-3538" t="-15385" r="-3302" b="-35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6F4C8A20-B6F4-459E-9017-E2394BDB0375}"/>
              </a:ext>
            </a:extLst>
          </p:cNvPr>
          <p:cNvSpPr txBox="1"/>
          <p:nvPr/>
        </p:nvSpPr>
        <p:spPr>
          <a:xfrm>
            <a:off x="3974936" y="3759270"/>
            <a:ext cx="2588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</a:rPr>
              <a:t>0.13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16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3.33333E-6 -0.26134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78B935-1B7D-46C4-ABF7-4DE18E3C920E}"/>
              </a:ext>
            </a:extLst>
          </p:cNvPr>
          <p:cNvSpPr txBox="1"/>
          <p:nvPr/>
        </p:nvSpPr>
        <p:spPr>
          <a:xfrm>
            <a:off x="1351368" y="594689"/>
            <a:ext cx="59498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How many different ways can you write and represent forty three hundredths?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CFEF32-248F-429E-8423-97EB778398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1244" y="1711969"/>
            <a:ext cx="747045" cy="747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57052-F5E1-4E72-A7A7-1AC8C9978042}"/>
              </a:ext>
            </a:extLst>
          </p:cNvPr>
          <p:cNvSpPr txBox="1"/>
          <p:nvPr/>
        </p:nvSpPr>
        <p:spPr>
          <a:xfrm>
            <a:off x="5579630" y="183417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80A48B-7536-41B8-B4F2-79BA91A9B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185597"/>
              </p:ext>
            </p:extLst>
          </p:nvPr>
        </p:nvGraphicFramePr>
        <p:xfrm>
          <a:off x="1351901" y="1623934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E92C461-CAB9-4682-BAB4-0FFCC17B9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353337"/>
              </p:ext>
            </p:extLst>
          </p:nvPr>
        </p:nvGraphicFramePr>
        <p:xfrm>
          <a:off x="1351901" y="3083401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2A03212-16C2-435D-B07D-20314377B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65149"/>
              </p:ext>
            </p:extLst>
          </p:nvPr>
        </p:nvGraphicFramePr>
        <p:xfrm>
          <a:off x="1350725" y="4579253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17E2072C-BC5A-4A8A-9F19-52E59FCC0C0D}"/>
                  </a:ext>
                </a:extLst>
              </p:cNvPr>
              <p:cNvSpPr txBox="1"/>
              <p:nvPr/>
            </p:nvSpPr>
            <p:spPr>
              <a:xfrm>
                <a:off x="2851965" y="4754568"/>
                <a:ext cx="695315" cy="866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43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32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17E2072C-BC5A-4A8A-9F19-52E59FCC0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965" y="4754568"/>
                <a:ext cx="695315" cy="866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TextBox 124">
            <a:extLst>
              <a:ext uri="{FF2B5EF4-FFF2-40B4-BE49-F238E27FC236}">
                <a16:creationId xmlns:a16="http://schemas.microsoft.com/office/drawing/2014/main" id="{10A342D0-BC41-4E5B-8CA1-8435CB15E331}"/>
              </a:ext>
            </a:extLst>
          </p:cNvPr>
          <p:cNvSpPr txBox="1"/>
          <p:nvPr/>
        </p:nvSpPr>
        <p:spPr>
          <a:xfrm>
            <a:off x="3731497" y="4863816"/>
            <a:ext cx="1128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0.43</a:t>
            </a:r>
          </a:p>
        </p:txBody>
      </p:sp>
      <p:pic>
        <p:nvPicPr>
          <p:cNvPr id="127" name="Picture 126">
            <a:extLst>
              <a:ext uri="{FF2B5EF4-FFF2-40B4-BE49-F238E27FC236}">
                <a16:creationId xmlns:a16="http://schemas.microsoft.com/office/drawing/2014/main" id="{BE021617-6B7F-4EB7-9FDB-E7252FFB99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2105" y="4491449"/>
            <a:ext cx="1731434" cy="1733304"/>
          </a:xfrm>
          <a:prstGeom prst="rect">
            <a:avLst/>
          </a:prstGeom>
        </p:spPr>
      </p:pic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E7808CF-0B66-4792-B0BC-182CDCE9D6B4}"/>
              </a:ext>
            </a:extLst>
          </p:cNvPr>
          <p:cNvGrpSpPr/>
          <p:nvPr/>
        </p:nvGrpSpPr>
        <p:grpSpPr>
          <a:xfrm>
            <a:off x="5579094" y="1631388"/>
            <a:ext cx="2640945" cy="1369420"/>
            <a:chOff x="2999881" y="1653432"/>
            <a:chExt cx="2640945" cy="1369420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F0D10026-72FB-4476-AB14-8B73234E74DB}"/>
                </a:ext>
              </a:extLst>
            </p:cNvPr>
            <p:cNvSpPr/>
            <p:nvPr/>
          </p:nvSpPr>
          <p:spPr>
            <a:xfrm>
              <a:off x="2999881" y="1653432"/>
              <a:ext cx="2640945" cy="136942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7D159B5C-721F-402E-ADA1-70561A23BCF2}"/>
                </a:ext>
              </a:extLst>
            </p:cNvPr>
            <p:cNvGrpSpPr/>
            <p:nvPr/>
          </p:nvGrpSpPr>
          <p:grpSpPr>
            <a:xfrm>
              <a:off x="3105388" y="1732270"/>
              <a:ext cx="2474241" cy="1235153"/>
              <a:chOff x="5514420" y="5044308"/>
              <a:chExt cx="2741552" cy="1368596"/>
            </a:xfrm>
          </p:grpSpPr>
          <p:pic>
            <p:nvPicPr>
              <p:cNvPr id="65" name="Picture 64">
                <a:extLst>
                  <a:ext uri="{FF2B5EF4-FFF2-40B4-BE49-F238E27FC236}">
                    <a16:creationId xmlns:a16="http://schemas.microsoft.com/office/drawing/2014/main" id="{56677A2C-FAAC-4B31-B70A-01FAA9A2DE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14420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8BE0B7C1-59FD-416C-B7B9-276BCB506D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81731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67" name="Picture 66">
                <a:extLst>
                  <a:ext uri="{FF2B5EF4-FFF2-40B4-BE49-F238E27FC236}">
                    <a16:creationId xmlns:a16="http://schemas.microsoft.com/office/drawing/2014/main" id="{C5CBE779-FC40-4505-BA4A-EF4F0B4AEF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9042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91525F6A-8CB2-429A-A6B1-D2C6428D53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316353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5896AA85-5641-473C-B7E2-CBB31FDF6B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583664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0" name="Picture 69">
                <a:extLst>
                  <a:ext uri="{FF2B5EF4-FFF2-40B4-BE49-F238E27FC236}">
                    <a16:creationId xmlns:a16="http://schemas.microsoft.com/office/drawing/2014/main" id="{054165CD-8332-4B31-959D-2E4DFA5BCF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50975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1" name="Picture 70">
                <a:extLst>
                  <a:ext uri="{FF2B5EF4-FFF2-40B4-BE49-F238E27FC236}">
                    <a16:creationId xmlns:a16="http://schemas.microsoft.com/office/drawing/2014/main" id="{D3B456FA-F5A1-41B5-B901-9108127896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18286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2" name="Picture 71">
                <a:extLst>
                  <a:ext uri="{FF2B5EF4-FFF2-40B4-BE49-F238E27FC236}">
                    <a16:creationId xmlns:a16="http://schemas.microsoft.com/office/drawing/2014/main" id="{973F14B3-1012-4297-8F0C-6C2FC8F819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85597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3" name="Picture 72">
                <a:extLst>
                  <a:ext uri="{FF2B5EF4-FFF2-40B4-BE49-F238E27FC236}">
                    <a16:creationId xmlns:a16="http://schemas.microsoft.com/office/drawing/2014/main" id="{F5302D88-BE9D-4F3D-B007-24AB13F91F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52908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4" name="Picture 73">
                <a:extLst>
                  <a:ext uri="{FF2B5EF4-FFF2-40B4-BE49-F238E27FC236}">
                    <a16:creationId xmlns:a16="http://schemas.microsoft.com/office/drawing/2014/main" id="{242B093A-3355-4E0E-B1AA-55D25E7BD2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20219" y="5044308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5" name="Picture 74">
                <a:extLst>
                  <a:ext uri="{FF2B5EF4-FFF2-40B4-BE49-F238E27FC236}">
                    <a16:creationId xmlns:a16="http://schemas.microsoft.com/office/drawing/2014/main" id="{1426E3FE-78CB-40BC-AAAB-AC19E72396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14420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6" name="Picture 75">
                <a:extLst>
                  <a:ext uri="{FF2B5EF4-FFF2-40B4-BE49-F238E27FC236}">
                    <a16:creationId xmlns:a16="http://schemas.microsoft.com/office/drawing/2014/main" id="{203A6191-5AD5-475B-8B6A-EA76BB1C17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81731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7" name="Picture 76">
                <a:extLst>
                  <a:ext uri="{FF2B5EF4-FFF2-40B4-BE49-F238E27FC236}">
                    <a16:creationId xmlns:a16="http://schemas.microsoft.com/office/drawing/2014/main" id="{D22B595E-2B37-436D-B8BB-FAC2A9DACE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9042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8" name="Picture 77">
                <a:extLst>
                  <a:ext uri="{FF2B5EF4-FFF2-40B4-BE49-F238E27FC236}">
                    <a16:creationId xmlns:a16="http://schemas.microsoft.com/office/drawing/2014/main" id="{9AB7E635-EAF2-4F68-BFA0-8325EC4333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316353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79" name="Picture 78">
                <a:extLst>
                  <a:ext uri="{FF2B5EF4-FFF2-40B4-BE49-F238E27FC236}">
                    <a16:creationId xmlns:a16="http://schemas.microsoft.com/office/drawing/2014/main" id="{1D0F31D9-7C84-4B93-B0C2-1C2FD707E6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583664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0" name="Picture 79">
                <a:extLst>
                  <a:ext uri="{FF2B5EF4-FFF2-40B4-BE49-F238E27FC236}">
                    <a16:creationId xmlns:a16="http://schemas.microsoft.com/office/drawing/2014/main" id="{ED3FF666-EC0C-4381-9BF9-D67896B879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50975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1" name="Picture 80">
                <a:extLst>
                  <a:ext uri="{FF2B5EF4-FFF2-40B4-BE49-F238E27FC236}">
                    <a16:creationId xmlns:a16="http://schemas.microsoft.com/office/drawing/2014/main" id="{D4A48FED-2147-4834-B68C-8488E15ACD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18286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2" name="Picture 81">
                <a:extLst>
                  <a:ext uri="{FF2B5EF4-FFF2-40B4-BE49-F238E27FC236}">
                    <a16:creationId xmlns:a16="http://schemas.microsoft.com/office/drawing/2014/main" id="{189251D4-A873-4FEE-AA7B-33BC054D7F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85597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3" name="Picture 82">
                <a:extLst>
                  <a:ext uri="{FF2B5EF4-FFF2-40B4-BE49-F238E27FC236}">
                    <a16:creationId xmlns:a16="http://schemas.microsoft.com/office/drawing/2014/main" id="{29659EBA-A1CB-4FF3-B7AA-356F46D947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52908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4" name="Picture 83">
                <a:extLst>
                  <a:ext uri="{FF2B5EF4-FFF2-40B4-BE49-F238E27FC236}">
                    <a16:creationId xmlns:a16="http://schemas.microsoft.com/office/drawing/2014/main" id="{0D69B6AE-75EB-439F-B35E-B45133E6B4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20219" y="5304586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5" name="Picture 84">
                <a:extLst>
                  <a:ext uri="{FF2B5EF4-FFF2-40B4-BE49-F238E27FC236}">
                    <a16:creationId xmlns:a16="http://schemas.microsoft.com/office/drawing/2014/main" id="{8B22F4BC-3B18-4ACC-B33F-9562A4B687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14420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6" name="Picture 85">
                <a:extLst>
                  <a:ext uri="{FF2B5EF4-FFF2-40B4-BE49-F238E27FC236}">
                    <a16:creationId xmlns:a16="http://schemas.microsoft.com/office/drawing/2014/main" id="{13AFE2D9-8068-42CA-AC77-E51A851470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81731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7" name="Picture 86">
                <a:extLst>
                  <a:ext uri="{FF2B5EF4-FFF2-40B4-BE49-F238E27FC236}">
                    <a16:creationId xmlns:a16="http://schemas.microsoft.com/office/drawing/2014/main" id="{2905D7BF-2200-493D-A430-F69CC22386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9042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8" name="Picture 87">
                <a:extLst>
                  <a:ext uri="{FF2B5EF4-FFF2-40B4-BE49-F238E27FC236}">
                    <a16:creationId xmlns:a16="http://schemas.microsoft.com/office/drawing/2014/main" id="{462073E9-0C5D-4326-8264-74120A2124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316353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89" name="Picture 88">
                <a:extLst>
                  <a:ext uri="{FF2B5EF4-FFF2-40B4-BE49-F238E27FC236}">
                    <a16:creationId xmlns:a16="http://schemas.microsoft.com/office/drawing/2014/main" id="{4989A0F0-78BA-46BE-A433-516176D84C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583664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0" name="Picture 89">
                <a:extLst>
                  <a:ext uri="{FF2B5EF4-FFF2-40B4-BE49-F238E27FC236}">
                    <a16:creationId xmlns:a16="http://schemas.microsoft.com/office/drawing/2014/main" id="{C9BB19D5-3730-4EC8-A72F-A4090EB03D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50975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1" name="Picture 90">
                <a:extLst>
                  <a:ext uri="{FF2B5EF4-FFF2-40B4-BE49-F238E27FC236}">
                    <a16:creationId xmlns:a16="http://schemas.microsoft.com/office/drawing/2014/main" id="{93FB33CA-A2C8-4399-BEB6-878259EC82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18286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2" name="Picture 91">
                <a:extLst>
                  <a:ext uri="{FF2B5EF4-FFF2-40B4-BE49-F238E27FC236}">
                    <a16:creationId xmlns:a16="http://schemas.microsoft.com/office/drawing/2014/main" id="{9E6A3CF8-CCF6-46FE-9878-617D5CBBCD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85597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FDB82211-422A-4C60-9F28-2D29753DEA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52908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4" name="Picture 93">
                <a:extLst>
                  <a:ext uri="{FF2B5EF4-FFF2-40B4-BE49-F238E27FC236}">
                    <a16:creationId xmlns:a16="http://schemas.microsoft.com/office/drawing/2014/main" id="{44B9F36F-B729-4590-8B52-032A0E39B0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20219" y="5564864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5" name="Picture 94">
                <a:extLst>
                  <a:ext uri="{FF2B5EF4-FFF2-40B4-BE49-F238E27FC236}">
                    <a16:creationId xmlns:a16="http://schemas.microsoft.com/office/drawing/2014/main" id="{FD7B504C-46A0-477E-9705-B7D685ECE5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14420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BB65CEB0-6BB7-4B11-9CE0-9FABBB8D41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81731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7" name="Picture 96">
                <a:extLst>
                  <a:ext uri="{FF2B5EF4-FFF2-40B4-BE49-F238E27FC236}">
                    <a16:creationId xmlns:a16="http://schemas.microsoft.com/office/drawing/2014/main" id="{17FB2B1B-E467-454A-972E-D539C7A7CF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9042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8" name="Picture 97">
                <a:extLst>
                  <a:ext uri="{FF2B5EF4-FFF2-40B4-BE49-F238E27FC236}">
                    <a16:creationId xmlns:a16="http://schemas.microsoft.com/office/drawing/2014/main" id="{FA209BB0-0F79-4BAA-893A-29BC8F3E7E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316353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99" name="Picture 98">
                <a:extLst>
                  <a:ext uri="{FF2B5EF4-FFF2-40B4-BE49-F238E27FC236}">
                    <a16:creationId xmlns:a16="http://schemas.microsoft.com/office/drawing/2014/main" id="{76F31A50-B5EC-4AFF-BA6A-5815B7BA2E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583664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0" name="Picture 99">
                <a:extLst>
                  <a:ext uri="{FF2B5EF4-FFF2-40B4-BE49-F238E27FC236}">
                    <a16:creationId xmlns:a16="http://schemas.microsoft.com/office/drawing/2014/main" id="{A1E5FC61-6668-4BEE-AEA5-6EB1C1D61B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50975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1" name="Picture 100">
                <a:extLst>
                  <a:ext uri="{FF2B5EF4-FFF2-40B4-BE49-F238E27FC236}">
                    <a16:creationId xmlns:a16="http://schemas.microsoft.com/office/drawing/2014/main" id="{3B103EA4-62C3-49C6-A699-7D630BE7E6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18286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2" name="Picture 101">
                <a:extLst>
                  <a:ext uri="{FF2B5EF4-FFF2-40B4-BE49-F238E27FC236}">
                    <a16:creationId xmlns:a16="http://schemas.microsoft.com/office/drawing/2014/main" id="{074497C1-A820-4998-AEE5-B1A96D9CB4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85597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5E8E8617-3EA6-49A1-A548-6419B82B70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52908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4" name="Picture 103">
                <a:extLst>
                  <a:ext uri="{FF2B5EF4-FFF2-40B4-BE49-F238E27FC236}">
                    <a16:creationId xmlns:a16="http://schemas.microsoft.com/office/drawing/2014/main" id="{208FBB65-5AB3-4EA5-9C85-7652853050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20219" y="5825142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5" name="Picture 104">
                <a:extLst>
                  <a:ext uri="{FF2B5EF4-FFF2-40B4-BE49-F238E27FC236}">
                    <a16:creationId xmlns:a16="http://schemas.microsoft.com/office/drawing/2014/main" id="{1452F047-818B-4715-B7D9-B1963F0F2D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14420" y="6085420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6" name="Picture 105">
                <a:extLst>
                  <a:ext uri="{FF2B5EF4-FFF2-40B4-BE49-F238E27FC236}">
                    <a16:creationId xmlns:a16="http://schemas.microsoft.com/office/drawing/2014/main" id="{96C3900B-EBF1-4D1C-B07A-3276805D43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81731" y="6085420"/>
                <a:ext cx="335753" cy="327484"/>
              </a:xfrm>
              <a:prstGeom prst="rect">
                <a:avLst/>
              </a:prstGeom>
            </p:spPr>
          </p:pic>
          <p:pic>
            <p:nvPicPr>
              <p:cNvPr id="107" name="Picture 106">
                <a:extLst>
                  <a:ext uri="{FF2B5EF4-FFF2-40B4-BE49-F238E27FC236}">
                    <a16:creationId xmlns:a16="http://schemas.microsoft.com/office/drawing/2014/main" id="{A4B0B8A8-8EF4-43F7-8AFA-6CE1366FED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9042" y="6085420"/>
                <a:ext cx="335753" cy="327484"/>
              </a:xfrm>
              <a:prstGeom prst="rect">
                <a:avLst/>
              </a:prstGeom>
            </p:spPr>
          </p:pic>
        </p:grp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7165233C-23E9-468D-8632-4DB9AB2AF55B}"/>
              </a:ext>
            </a:extLst>
          </p:cNvPr>
          <p:cNvGrpSpPr/>
          <p:nvPr/>
        </p:nvGrpSpPr>
        <p:grpSpPr>
          <a:xfrm>
            <a:off x="2894457" y="1635377"/>
            <a:ext cx="2640945" cy="1369420"/>
            <a:chOff x="5759107" y="1656006"/>
            <a:chExt cx="2640945" cy="1369420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3CE4D8EA-27EF-49C2-865F-20365D98405C}"/>
                </a:ext>
              </a:extLst>
            </p:cNvPr>
            <p:cNvSpPr/>
            <p:nvPr/>
          </p:nvSpPr>
          <p:spPr>
            <a:xfrm>
              <a:off x="5759107" y="1656006"/>
              <a:ext cx="2640945" cy="136942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3304AC9F-4831-42C2-A6FE-D91592C5D4CF}"/>
                </a:ext>
              </a:extLst>
            </p:cNvPr>
            <p:cNvGrpSpPr/>
            <p:nvPr/>
          </p:nvGrpSpPr>
          <p:grpSpPr>
            <a:xfrm>
              <a:off x="5777928" y="1712091"/>
              <a:ext cx="2474242" cy="1235153"/>
              <a:chOff x="3155089" y="4003196"/>
              <a:chExt cx="2741553" cy="1368596"/>
            </a:xfrm>
          </p:grpSpPr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D4C021BA-499D-4FFF-8E67-84C710A553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155089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9A72DAFC-B8B2-419A-973F-C44156FCD4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22400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2" name="Picture 21">
                <a:extLst>
                  <a:ext uri="{FF2B5EF4-FFF2-40B4-BE49-F238E27FC236}">
                    <a16:creationId xmlns:a16="http://schemas.microsoft.com/office/drawing/2014/main" id="{7DFF8F50-3C0E-4E31-BEB6-F8A0D2A0F7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89711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3" name="Picture 22">
                <a:extLst>
                  <a:ext uri="{FF2B5EF4-FFF2-40B4-BE49-F238E27FC236}">
                    <a16:creationId xmlns:a16="http://schemas.microsoft.com/office/drawing/2014/main" id="{22AF0D6D-978C-4F4F-B930-6F14411420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57022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CF7D20D2-A3DC-4274-B657-6AFC5ABC2A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224333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42A722BA-006E-49AA-BEDC-B1B7F837F2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91644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B8E8F562-85E1-4DBA-9734-853D27CB62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58955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4C1B0203-8BA0-4190-9A7C-1662727B2F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026266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466632A7-F5B3-41DA-B0CE-B5541DFB2D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93577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29" name="Picture 28">
                <a:extLst>
                  <a:ext uri="{FF2B5EF4-FFF2-40B4-BE49-F238E27FC236}">
                    <a16:creationId xmlns:a16="http://schemas.microsoft.com/office/drawing/2014/main" id="{CBF7EC79-B6DA-410E-A9D8-19E463A499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60888" y="4003196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EA94A976-57A5-467C-805D-191E2981B0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155089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1" name="Picture 30">
                <a:extLst>
                  <a:ext uri="{FF2B5EF4-FFF2-40B4-BE49-F238E27FC236}">
                    <a16:creationId xmlns:a16="http://schemas.microsoft.com/office/drawing/2014/main" id="{500CD493-80D9-4A59-BDD0-DCE2106DB6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22400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35F6358F-3190-4628-85A5-25B9EE668D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89711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3" name="Picture 32">
                <a:extLst>
                  <a:ext uri="{FF2B5EF4-FFF2-40B4-BE49-F238E27FC236}">
                    <a16:creationId xmlns:a16="http://schemas.microsoft.com/office/drawing/2014/main" id="{68749CC2-F537-4CB7-A803-09A84D5556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57022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4" name="Picture 33">
                <a:extLst>
                  <a:ext uri="{FF2B5EF4-FFF2-40B4-BE49-F238E27FC236}">
                    <a16:creationId xmlns:a16="http://schemas.microsoft.com/office/drawing/2014/main" id="{694FC6D0-9E0A-40AE-8F98-8E1261AF70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224333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5" name="Picture 34">
                <a:extLst>
                  <a:ext uri="{FF2B5EF4-FFF2-40B4-BE49-F238E27FC236}">
                    <a16:creationId xmlns:a16="http://schemas.microsoft.com/office/drawing/2014/main" id="{28E50723-9C2E-4AF4-8A1B-42C1EA690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91644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6" name="Picture 35">
                <a:extLst>
                  <a:ext uri="{FF2B5EF4-FFF2-40B4-BE49-F238E27FC236}">
                    <a16:creationId xmlns:a16="http://schemas.microsoft.com/office/drawing/2014/main" id="{EFFC488C-B392-44C6-A741-036BFFDF86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58955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7" name="Picture 36">
                <a:extLst>
                  <a:ext uri="{FF2B5EF4-FFF2-40B4-BE49-F238E27FC236}">
                    <a16:creationId xmlns:a16="http://schemas.microsoft.com/office/drawing/2014/main" id="{D1EE91FE-F298-483D-BDC5-FCFA873127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026266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8" name="Picture 37">
                <a:extLst>
                  <a:ext uri="{FF2B5EF4-FFF2-40B4-BE49-F238E27FC236}">
                    <a16:creationId xmlns:a16="http://schemas.microsoft.com/office/drawing/2014/main" id="{CEA99976-585C-4950-9FC7-EF92223A9A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93577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64F7D9F5-05AF-4D66-929E-A69C4F4A59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60888" y="4263474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0" name="Picture 39">
                <a:extLst>
                  <a:ext uri="{FF2B5EF4-FFF2-40B4-BE49-F238E27FC236}">
                    <a16:creationId xmlns:a16="http://schemas.microsoft.com/office/drawing/2014/main" id="{0774A078-DBCC-466E-B006-4864921FCE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155089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1" name="Picture 40">
                <a:extLst>
                  <a:ext uri="{FF2B5EF4-FFF2-40B4-BE49-F238E27FC236}">
                    <a16:creationId xmlns:a16="http://schemas.microsoft.com/office/drawing/2014/main" id="{C04EFDF3-6220-40BE-A9C8-BD59AA2D94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22400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2" name="Picture 41">
                <a:extLst>
                  <a:ext uri="{FF2B5EF4-FFF2-40B4-BE49-F238E27FC236}">
                    <a16:creationId xmlns:a16="http://schemas.microsoft.com/office/drawing/2014/main" id="{96A3AC2D-9E90-4613-A72A-69DEBD13C5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89711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3" name="Picture 42">
                <a:extLst>
                  <a:ext uri="{FF2B5EF4-FFF2-40B4-BE49-F238E27FC236}">
                    <a16:creationId xmlns:a16="http://schemas.microsoft.com/office/drawing/2014/main" id="{AE119E1D-54BD-46FC-8FDF-554613451A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57022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4" name="Picture 43">
                <a:extLst>
                  <a:ext uri="{FF2B5EF4-FFF2-40B4-BE49-F238E27FC236}">
                    <a16:creationId xmlns:a16="http://schemas.microsoft.com/office/drawing/2014/main" id="{1626078E-B79B-4AFB-90A8-897E45FFDD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224333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5" name="Picture 44">
                <a:extLst>
                  <a:ext uri="{FF2B5EF4-FFF2-40B4-BE49-F238E27FC236}">
                    <a16:creationId xmlns:a16="http://schemas.microsoft.com/office/drawing/2014/main" id="{16B41BD9-2F79-4B27-ABF4-B747BC9AB8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91644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6" name="Picture 45">
                <a:extLst>
                  <a:ext uri="{FF2B5EF4-FFF2-40B4-BE49-F238E27FC236}">
                    <a16:creationId xmlns:a16="http://schemas.microsoft.com/office/drawing/2014/main" id="{8A383CB0-8006-41AC-A43B-8EA680C063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58955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7" name="Picture 46">
                <a:extLst>
                  <a:ext uri="{FF2B5EF4-FFF2-40B4-BE49-F238E27FC236}">
                    <a16:creationId xmlns:a16="http://schemas.microsoft.com/office/drawing/2014/main" id="{5B144D66-2188-4667-92BE-8CC890CC0D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026266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8" name="Picture 47">
                <a:extLst>
                  <a:ext uri="{FF2B5EF4-FFF2-40B4-BE49-F238E27FC236}">
                    <a16:creationId xmlns:a16="http://schemas.microsoft.com/office/drawing/2014/main" id="{BF079F29-CE91-436E-BE5C-24A9FF8AF3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93577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33003995-9D1E-490B-AE02-5DB01D7075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60888" y="4523752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id="{C9F817BD-7A82-40B0-AF94-235D1E38C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155089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1" name="Picture 50">
                <a:extLst>
                  <a:ext uri="{FF2B5EF4-FFF2-40B4-BE49-F238E27FC236}">
                    <a16:creationId xmlns:a16="http://schemas.microsoft.com/office/drawing/2014/main" id="{CF4B757B-7657-4C5F-AB97-7E909A3B06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22400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2" name="Picture 51">
                <a:extLst>
                  <a:ext uri="{FF2B5EF4-FFF2-40B4-BE49-F238E27FC236}">
                    <a16:creationId xmlns:a16="http://schemas.microsoft.com/office/drawing/2014/main" id="{4002E1B8-4C43-412B-A89A-B71E9E2B52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89711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3" name="Picture 52">
                <a:extLst>
                  <a:ext uri="{FF2B5EF4-FFF2-40B4-BE49-F238E27FC236}">
                    <a16:creationId xmlns:a16="http://schemas.microsoft.com/office/drawing/2014/main" id="{5748FF1F-BFEB-4E3B-A2F5-93F5FFBCC1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57022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4" name="Picture 53">
                <a:extLst>
                  <a:ext uri="{FF2B5EF4-FFF2-40B4-BE49-F238E27FC236}">
                    <a16:creationId xmlns:a16="http://schemas.microsoft.com/office/drawing/2014/main" id="{1B01D9FC-B408-4D0F-A489-444F846CF4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224333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id="{3264D300-2F01-4B46-A540-C13B28C55D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91644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id="{238B3F31-679B-4964-8C62-FDC735AC96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58955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7" name="Picture 56">
                <a:extLst>
                  <a:ext uri="{FF2B5EF4-FFF2-40B4-BE49-F238E27FC236}">
                    <a16:creationId xmlns:a16="http://schemas.microsoft.com/office/drawing/2014/main" id="{38AB78E3-1863-4934-9C73-C95EF9C615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026266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8" name="Picture 57">
                <a:extLst>
                  <a:ext uri="{FF2B5EF4-FFF2-40B4-BE49-F238E27FC236}">
                    <a16:creationId xmlns:a16="http://schemas.microsoft.com/office/drawing/2014/main" id="{22D5C6F3-96FC-4785-BC49-79929AF15A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93577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59" name="Picture 58">
                <a:extLst>
                  <a:ext uri="{FF2B5EF4-FFF2-40B4-BE49-F238E27FC236}">
                    <a16:creationId xmlns:a16="http://schemas.microsoft.com/office/drawing/2014/main" id="{E513033E-B1E3-4B42-AACF-1C60433FC1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60888" y="4784030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60" name="Picture 59">
                <a:extLst>
                  <a:ext uri="{FF2B5EF4-FFF2-40B4-BE49-F238E27FC236}">
                    <a16:creationId xmlns:a16="http://schemas.microsoft.com/office/drawing/2014/main" id="{2ABAAF3B-3C53-462C-9EC8-D9E3F3F578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155089" y="5044308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6B1BB9FA-68AA-4E1A-A20D-1128DC0932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22400" y="5044308"/>
                <a:ext cx="335754" cy="327484"/>
              </a:xfrm>
              <a:prstGeom prst="rect">
                <a:avLst/>
              </a:prstGeom>
            </p:spPr>
          </p:pic>
          <p:pic>
            <p:nvPicPr>
              <p:cNvPr id="62" name="Picture 61">
                <a:extLst>
                  <a:ext uri="{FF2B5EF4-FFF2-40B4-BE49-F238E27FC236}">
                    <a16:creationId xmlns:a16="http://schemas.microsoft.com/office/drawing/2014/main" id="{80D3F961-0EDC-495B-8443-6AA3051C56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89711" y="5044308"/>
                <a:ext cx="335754" cy="327484"/>
              </a:xfrm>
              <a:prstGeom prst="rect">
                <a:avLst/>
              </a:prstGeom>
            </p:spPr>
          </p:pic>
        </p:grp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C40B9285-D8AF-4D48-A040-585DE4F76CA5}"/>
              </a:ext>
            </a:extLst>
          </p:cNvPr>
          <p:cNvGrpSpPr/>
          <p:nvPr/>
        </p:nvGrpSpPr>
        <p:grpSpPr>
          <a:xfrm>
            <a:off x="5579630" y="3043522"/>
            <a:ext cx="2640945" cy="1369420"/>
            <a:chOff x="5515809" y="4757833"/>
            <a:chExt cx="2640945" cy="1369420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D13B0EB3-3C3E-4CAC-BD67-806EFF4B316A}"/>
                </a:ext>
              </a:extLst>
            </p:cNvPr>
            <p:cNvGrpSpPr/>
            <p:nvPr/>
          </p:nvGrpSpPr>
          <p:grpSpPr>
            <a:xfrm>
              <a:off x="5572883" y="4796834"/>
              <a:ext cx="2499910" cy="1279135"/>
              <a:chOff x="1396077" y="5218540"/>
              <a:chExt cx="2499910" cy="1279135"/>
            </a:xfrm>
          </p:grpSpPr>
          <p:pic>
            <p:nvPicPr>
              <p:cNvPr id="116" name="Picture 115">
                <a:extLst>
                  <a:ext uri="{FF2B5EF4-FFF2-40B4-BE49-F238E27FC236}">
                    <a16:creationId xmlns:a16="http://schemas.microsoft.com/office/drawing/2014/main" id="{51B27C87-B7E6-40D3-9A2A-70D41B4878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396078" y="5218540"/>
                <a:ext cx="716948" cy="699290"/>
              </a:xfrm>
              <a:prstGeom prst="rect">
                <a:avLst/>
              </a:prstGeom>
            </p:spPr>
          </p:pic>
          <p:pic>
            <p:nvPicPr>
              <p:cNvPr id="117" name="Picture 116">
                <a:extLst>
                  <a:ext uri="{FF2B5EF4-FFF2-40B4-BE49-F238E27FC236}">
                    <a16:creationId xmlns:a16="http://schemas.microsoft.com/office/drawing/2014/main" id="{DDE981DA-1376-4E19-AA90-7922295896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13426" y="5218540"/>
                <a:ext cx="716948" cy="699289"/>
              </a:xfrm>
              <a:prstGeom prst="rect">
                <a:avLst/>
              </a:prstGeom>
            </p:spPr>
          </p:pic>
          <p:pic>
            <p:nvPicPr>
              <p:cNvPr id="118" name="Picture 117">
                <a:extLst>
                  <a:ext uri="{FF2B5EF4-FFF2-40B4-BE49-F238E27FC236}">
                    <a16:creationId xmlns:a16="http://schemas.microsoft.com/office/drawing/2014/main" id="{AF9B86B9-C09B-45D6-9E6B-B68F319265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396077" y="5798385"/>
                <a:ext cx="716948" cy="699290"/>
              </a:xfrm>
              <a:prstGeom prst="rect">
                <a:avLst/>
              </a:prstGeom>
            </p:spPr>
          </p:pic>
          <p:pic>
            <p:nvPicPr>
              <p:cNvPr id="119" name="Picture 118">
                <a:extLst>
                  <a:ext uri="{FF2B5EF4-FFF2-40B4-BE49-F238E27FC236}">
                    <a16:creationId xmlns:a16="http://schemas.microsoft.com/office/drawing/2014/main" id="{45DABDFF-483D-44D6-BBF0-70329C7423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87641" y="5218540"/>
                <a:ext cx="716948" cy="699290"/>
              </a:xfrm>
              <a:prstGeom prst="rect">
                <a:avLst/>
              </a:prstGeom>
            </p:spPr>
          </p:pic>
          <p:pic>
            <p:nvPicPr>
              <p:cNvPr id="120" name="Picture 119">
                <a:extLst>
                  <a:ext uri="{FF2B5EF4-FFF2-40B4-BE49-F238E27FC236}">
                    <a16:creationId xmlns:a16="http://schemas.microsoft.com/office/drawing/2014/main" id="{37510226-FCF1-4C09-97A0-843CA34675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87640" y="5798385"/>
                <a:ext cx="716948" cy="699290"/>
              </a:xfrm>
              <a:prstGeom prst="rect">
                <a:avLst/>
              </a:prstGeom>
            </p:spPr>
          </p:pic>
          <p:pic>
            <p:nvPicPr>
              <p:cNvPr id="121" name="Picture 120">
                <a:extLst>
                  <a:ext uri="{FF2B5EF4-FFF2-40B4-BE49-F238E27FC236}">
                    <a16:creationId xmlns:a16="http://schemas.microsoft.com/office/drawing/2014/main" id="{929A6DEB-61B6-435A-B9AE-870994836C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21697" y="5798385"/>
                <a:ext cx="716948" cy="699289"/>
              </a:xfrm>
              <a:prstGeom prst="rect">
                <a:avLst/>
              </a:prstGeom>
            </p:spPr>
          </p:pic>
          <p:pic>
            <p:nvPicPr>
              <p:cNvPr id="122" name="Picture 121">
                <a:extLst>
                  <a:ext uri="{FF2B5EF4-FFF2-40B4-BE49-F238E27FC236}">
                    <a16:creationId xmlns:a16="http://schemas.microsoft.com/office/drawing/2014/main" id="{B5865FFB-113B-4425-818F-BF0CA2FDE8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179039" y="5218540"/>
                <a:ext cx="716948" cy="699289"/>
              </a:xfrm>
              <a:prstGeom prst="rect">
                <a:avLst/>
              </a:prstGeom>
            </p:spPr>
          </p:pic>
        </p:grp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6A401F05-725D-43BF-BA62-8364B4F97BF8}"/>
                </a:ext>
              </a:extLst>
            </p:cNvPr>
            <p:cNvSpPr/>
            <p:nvPr/>
          </p:nvSpPr>
          <p:spPr>
            <a:xfrm>
              <a:off x="5515809" y="4757833"/>
              <a:ext cx="2640945" cy="136942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FEEA8B8A-11C0-4951-8073-F0A88846A3B4}"/>
              </a:ext>
            </a:extLst>
          </p:cNvPr>
          <p:cNvGrpSpPr/>
          <p:nvPr/>
        </p:nvGrpSpPr>
        <p:grpSpPr>
          <a:xfrm>
            <a:off x="2894456" y="3043847"/>
            <a:ext cx="2640945" cy="1369420"/>
            <a:chOff x="9163534" y="3651076"/>
            <a:chExt cx="2640945" cy="1369420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5FD093F4-FF1A-4462-97C4-D7E50D7D070C}"/>
                </a:ext>
              </a:extLst>
            </p:cNvPr>
            <p:cNvGrpSpPr/>
            <p:nvPr/>
          </p:nvGrpSpPr>
          <p:grpSpPr>
            <a:xfrm>
              <a:off x="9232815" y="3683041"/>
              <a:ext cx="2499910" cy="1279135"/>
              <a:chOff x="1155338" y="3772411"/>
              <a:chExt cx="2499910" cy="1279135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AAD85183-47E9-4000-AE8A-A06DBCECC0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55339" y="3772411"/>
                <a:ext cx="716949" cy="699290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5A458D3D-9B6F-4870-9115-7F0582B5FF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72687" y="3772411"/>
                <a:ext cx="716948" cy="699290"/>
              </a:xfrm>
              <a:prstGeom prst="rect">
                <a:avLst/>
              </a:prstGeom>
            </p:spPr>
          </p:pic>
          <p:pic>
            <p:nvPicPr>
              <p:cNvPr id="109" name="Picture 108">
                <a:extLst>
                  <a:ext uri="{FF2B5EF4-FFF2-40B4-BE49-F238E27FC236}">
                    <a16:creationId xmlns:a16="http://schemas.microsoft.com/office/drawing/2014/main" id="{85A72BC8-5CC8-4067-BF7F-745364346C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55338" y="4352256"/>
                <a:ext cx="716949" cy="699290"/>
              </a:xfrm>
              <a:prstGeom prst="rect">
                <a:avLst/>
              </a:prstGeom>
            </p:spPr>
          </p:pic>
          <p:pic>
            <p:nvPicPr>
              <p:cNvPr id="110" name="Picture 109">
                <a:extLst>
                  <a:ext uri="{FF2B5EF4-FFF2-40B4-BE49-F238E27FC236}">
                    <a16:creationId xmlns:a16="http://schemas.microsoft.com/office/drawing/2014/main" id="{719FF59D-10E5-461E-AE7B-4A145273B8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46902" y="3772411"/>
                <a:ext cx="716949" cy="699290"/>
              </a:xfrm>
              <a:prstGeom prst="rect">
                <a:avLst/>
              </a:prstGeom>
            </p:spPr>
          </p:pic>
          <p:pic>
            <p:nvPicPr>
              <p:cNvPr id="111" name="Picture 110">
                <a:extLst>
                  <a:ext uri="{FF2B5EF4-FFF2-40B4-BE49-F238E27FC236}">
                    <a16:creationId xmlns:a16="http://schemas.microsoft.com/office/drawing/2014/main" id="{F4AE6CA6-D03D-49A4-A8A0-AABF8600E1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46901" y="4352256"/>
                <a:ext cx="716949" cy="699290"/>
              </a:xfrm>
              <a:prstGeom prst="rect">
                <a:avLst/>
              </a:prstGeom>
            </p:spPr>
          </p:pic>
          <p:pic>
            <p:nvPicPr>
              <p:cNvPr id="112" name="Picture 111">
                <a:extLst>
                  <a:ext uri="{FF2B5EF4-FFF2-40B4-BE49-F238E27FC236}">
                    <a16:creationId xmlns:a16="http://schemas.microsoft.com/office/drawing/2014/main" id="{08471E9F-1DB4-4E28-B969-FEE2942EC1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80958" y="4352256"/>
                <a:ext cx="716948" cy="699290"/>
              </a:xfrm>
              <a:prstGeom prst="rect">
                <a:avLst/>
              </a:prstGeom>
            </p:spPr>
          </p:pic>
          <p:pic>
            <p:nvPicPr>
              <p:cNvPr id="113" name="Picture 112">
                <a:extLst>
                  <a:ext uri="{FF2B5EF4-FFF2-40B4-BE49-F238E27FC236}">
                    <a16:creationId xmlns:a16="http://schemas.microsoft.com/office/drawing/2014/main" id="{6C3AA26F-C1BE-4C8B-B713-559D50067E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938300" y="3772411"/>
                <a:ext cx="716948" cy="699290"/>
              </a:xfrm>
              <a:prstGeom prst="rect">
                <a:avLst/>
              </a:prstGeom>
            </p:spPr>
          </p:pic>
        </p:grp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68F324E3-9EC9-4B2B-BC9C-B17C2F69FA0D}"/>
                </a:ext>
              </a:extLst>
            </p:cNvPr>
            <p:cNvSpPr/>
            <p:nvPr/>
          </p:nvSpPr>
          <p:spPr>
            <a:xfrm>
              <a:off x="9163534" y="3651076"/>
              <a:ext cx="2640945" cy="136942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36" name="Picture 135">
            <a:extLst>
              <a:ext uri="{FF2B5EF4-FFF2-40B4-BE49-F238E27FC236}">
                <a16:creationId xmlns:a16="http://schemas.microsoft.com/office/drawing/2014/main" id="{B626F8A2-F268-4871-8EDC-C8828E2D2C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5924" y="4505227"/>
            <a:ext cx="1731434" cy="17333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39AE624A-2EE1-49EB-B008-CACAC234AA88}"/>
                  </a:ext>
                </a:extLst>
              </p:cNvPr>
              <p:cNvSpPr txBox="1"/>
              <p:nvPr/>
            </p:nvSpPr>
            <p:spPr>
              <a:xfrm>
                <a:off x="5220164" y="4502343"/>
                <a:ext cx="695315" cy="672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39AE624A-2EE1-49EB-B008-CACAC234A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164" y="4502343"/>
                <a:ext cx="695315" cy="67274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TextBox 137">
            <a:extLst>
              <a:ext uri="{FF2B5EF4-FFF2-40B4-BE49-F238E27FC236}">
                <a16:creationId xmlns:a16="http://schemas.microsoft.com/office/drawing/2014/main" id="{97ED8993-CAF6-4E9B-A970-0BFBD42D7E9C}"/>
              </a:ext>
            </a:extLst>
          </p:cNvPr>
          <p:cNvSpPr txBox="1"/>
          <p:nvPr/>
        </p:nvSpPr>
        <p:spPr>
          <a:xfrm>
            <a:off x="6807207" y="4602206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0.43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790F0B11-E07B-4C26-810A-8663C5D832FC}"/>
              </a:ext>
            </a:extLst>
          </p:cNvPr>
          <p:cNvSpPr txBox="1"/>
          <p:nvPr/>
        </p:nvSpPr>
        <p:spPr>
          <a:xfrm>
            <a:off x="6306288" y="5599259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FE611B5-E1ED-495F-A416-623189464783}"/>
              </a:ext>
            </a:extLst>
          </p:cNvPr>
          <p:cNvSpPr txBox="1"/>
          <p:nvPr/>
        </p:nvSpPr>
        <p:spPr>
          <a:xfrm>
            <a:off x="7308126" y="5590633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0.03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4A5ABFE5-29A8-47C7-98F0-6D0CD876B531}"/>
                  </a:ext>
                </a:extLst>
              </p:cNvPr>
              <p:cNvSpPr txBox="1"/>
              <p:nvPr/>
            </p:nvSpPr>
            <p:spPr>
              <a:xfrm>
                <a:off x="4712956" y="5481891"/>
                <a:ext cx="695315" cy="672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4A5ABFE5-29A8-47C7-98F0-6D0CD876B5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956" y="5481891"/>
                <a:ext cx="695315" cy="67274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A74C345D-D283-447F-827A-5523FD4D7C0D}"/>
                  </a:ext>
                </a:extLst>
              </p:cNvPr>
              <p:cNvSpPr txBox="1"/>
              <p:nvPr/>
            </p:nvSpPr>
            <p:spPr>
              <a:xfrm>
                <a:off x="5720875" y="5473211"/>
                <a:ext cx="695315" cy="672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A74C345D-D283-447F-827A-5523FD4D7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875" y="5473211"/>
                <a:ext cx="695315" cy="67274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DC101751-1EEB-4736-AF19-2F772925F537}"/>
                  </a:ext>
                </a:extLst>
              </p:cNvPr>
              <p:cNvSpPr txBox="1"/>
              <p:nvPr/>
            </p:nvSpPr>
            <p:spPr>
              <a:xfrm>
                <a:off x="4716179" y="5473211"/>
                <a:ext cx="695315" cy="672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DC101751-1EEB-4736-AF19-2F772925F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179" y="5473211"/>
                <a:ext cx="695315" cy="67274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47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1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24" grpId="0"/>
      <p:bldP spid="125" grpId="0"/>
      <p:bldP spid="137" grpId="0"/>
      <p:bldP spid="138" grpId="0"/>
      <p:bldP spid="139" grpId="0"/>
      <p:bldP spid="140" grpId="0"/>
      <p:bldP spid="142" grpId="0"/>
      <p:bldP spid="142" grpId="1"/>
      <p:bldP spid="142" grpId="2"/>
      <p:bldP spid="143" grpId="0"/>
      <p:bldP spid="1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BCC900-B4CB-4D8E-B492-B6E63F708989}"/>
              </a:ext>
            </a:extLst>
          </p:cNvPr>
          <p:cNvSpPr txBox="1"/>
          <p:nvPr/>
        </p:nvSpPr>
        <p:spPr>
          <a:xfrm>
            <a:off x="1079874" y="552721"/>
            <a:ext cx="6564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How many different ways can you partition forty three hundredths as decimals?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D5ABF0-3A86-47F1-9C54-9494FEFE5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1244" y="1711969"/>
            <a:ext cx="747045" cy="747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A6005CC-16C2-47FD-81BE-2FEC25268279}"/>
              </a:ext>
            </a:extLst>
          </p:cNvPr>
          <p:cNvSpPr txBox="1"/>
          <p:nvPr/>
        </p:nvSpPr>
        <p:spPr>
          <a:xfrm>
            <a:off x="5579630" y="183417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A841F3-C0CA-40F9-8F8D-A3D484102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166164"/>
              </p:ext>
            </p:extLst>
          </p:nvPr>
        </p:nvGraphicFramePr>
        <p:xfrm>
          <a:off x="3564371" y="1576790"/>
          <a:ext cx="1813480" cy="1925180"/>
        </p:xfrm>
        <a:graphic>
          <a:graphicData uri="http://schemas.openxmlformats.org/drawingml/2006/table">
            <a:tbl>
              <a:tblPr firstRow="1" bandRow="1"/>
              <a:tblGrid>
                <a:gridCol w="181348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85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60C62879-79C8-44CD-B23D-F57FD2DC4F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0408" y="3865955"/>
            <a:ext cx="1731434" cy="17333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906C57-7FF7-4D81-9A75-A491FA0FF166}"/>
              </a:ext>
            </a:extLst>
          </p:cNvPr>
          <p:cNvSpPr txBox="1"/>
          <p:nvPr/>
        </p:nvSpPr>
        <p:spPr>
          <a:xfrm>
            <a:off x="1451691" y="3962934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AE7DD3-13ED-4E16-B53C-50C1C476EED0}"/>
              </a:ext>
            </a:extLst>
          </p:cNvPr>
          <p:cNvSpPr txBox="1"/>
          <p:nvPr/>
        </p:nvSpPr>
        <p:spPr>
          <a:xfrm>
            <a:off x="950772" y="4959987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D7CA54-2858-471C-AD53-1C5F61DCC615}"/>
              </a:ext>
            </a:extLst>
          </p:cNvPr>
          <p:cNvSpPr txBox="1"/>
          <p:nvPr/>
        </p:nvSpPr>
        <p:spPr>
          <a:xfrm>
            <a:off x="1952610" y="4951361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0.03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43ECF8A-09E9-4F34-8CEC-1F99CE52D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672958"/>
              </p:ext>
            </p:extLst>
          </p:nvPr>
        </p:nvGraphicFramePr>
        <p:xfrm>
          <a:off x="3564371" y="1576790"/>
          <a:ext cx="1813480" cy="1925180"/>
        </p:xfrm>
        <a:graphic>
          <a:graphicData uri="http://schemas.openxmlformats.org/drawingml/2006/table">
            <a:tbl>
              <a:tblPr firstRow="1" bandRow="1"/>
              <a:tblGrid>
                <a:gridCol w="181348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85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8BD192E-FC78-4F12-8C26-5D1C8EE2A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609621"/>
              </p:ext>
            </p:extLst>
          </p:nvPr>
        </p:nvGraphicFramePr>
        <p:xfrm>
          <a:off x="3564371" y="1576790"/>
          <a:ext cx="1813480" cy="1925180"/>
        </p:xfrm>
        <a:graphic>
          <a:graphicData uri="http://schemas.openxmlformats.org/drawingml/2006/table">
            <a:tbl>
              <a:tblPr firstRow="1" bandRow="1"/>
              <a:tblGrid>
                <a:gridCol w="181348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85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A62EFE47-F317-4D04-B673-5CB15D1FCE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2045" y="3865955"/>
            <a:ext cx="1731434" cy="173330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2466F78-C7C0-48EB-8C51-43050CE68CBB}"/>
              </a:ext>
            </a:extLst>
          </p:cNvPr>
          <p:cNvSpPr txBox="1"/>
          <p:nvPr/>
        </p:nvSpPr>
        <p:spPr>
          <a:xfrm>
            <a:off x="3233328" y="3962934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4A4BB7-EADB-4267-A352-C4D50D995623}"/>
              </a:ext>
            </a:extLst>
          </p:cNvPr>
          <p:cNvSpPr txBox="1"/>
          <p:nvPr/>
        </p:nvSpPr>
        <p:spPr>
          <a:xfrm>
            <a:off x="2732409" y="4959987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86487B-33C2-4BE1-ACEC-9D600524B86A}"/>
              </a:ext>
            </a:extLst>
          </p:cNvPr>
          <p:cNvSpPr txBox="1"/>
          <p:nvPr/>
        </p:nvSpPr>
        <p:spPr>
          <a:xfrm>
            <a:off x="3734247" y="4951361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0.13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B002277-401D-425D-9D89-D10690143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578376"/>
              </p:ext>
            </p:extLst>
          </p:nvPr>
        </p:nvGraphicFramePr>
        <p:xfrm>
          <a:off x="3564371" y="1576790"/>
          <a:ext cx="1813480" cy="1925180"/>
        </p:xfrm>
        <a:graphic>
          <a:graphicData uri="http://schemas.openxmlformats.org/drawingml/2006/table">
            <a:tbl>
              <a:tblPr firstRow="1" bandRow="1"/>
              <a:tblGrid>
                <a:gridCol w="181348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85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F7D2EDD-95DF-4531-85D2-843C29863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726059"/>
              </p:ext>
            </p:extLst>
          </p:nvPr>
        </p:nvGraphicFramePr>
        <p:xfrm>
          <a:off x="3564371" y="1576790"/>
          <a:ext cx="1813480" cy="1925180"/>
        </p:xfrm>
        <a:graphic>
          <a:graphicData uri="http://schemas.openxmlformats.org/drawingml/2006/table">
            <a:tbl>
              <a:tblPr firstRow="1" bandRow="1"/>
              <a:tblGrid>
                <a:gridCol w="181348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81348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85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85221"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40116" marR="40116" marT="20059" marB="200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BF48D1BF-3430-492F-9562-775B8CB7FE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3110" y="3864632"/>
            <a:ext cx="1731434" cy="173330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E654757-6DFD-4CBA-BF3D-D174A8858492}"/>
              </a:ext>
            </a:extLst>
          </p:cNvPr>
          <p:cNvSpPr txBox="1"/>
          <p:nvPr/>
        </p:nvSpPr>
        <p:spPr>
          <a:xfrm>
            <a:off x="5024393" y="3961611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F2B9A3-F1F4-4595-80B2-4655DFBE3E60}"/>
              </a:ext>
            </a:extLst>
          </p:cNvPr>
          <p:cNvSpPr txBox="1"/>
          <p:nvPr/>
        </p:nvSpPr>
        <p:spPr>
          <a:xfrm>
            <a:off x="4523474" y="4958664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DB3B96-A708-4B5C-87B5-4A6C88688029}"/>
              </a:ext>
            </a:extLst>
          </p:cNvPr>
          <p:cNvSpPr txBox="1"/>
          <p:nvPr/>
        </p:nvSpPr>
        <p:spPr>
          <a:xfrm>
            <a:off x="5525312" y="4950038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0.23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9DA19F1-53B6-4B11-9738-D273C80E3E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0884" y="3864632"/>
            <a:ext cx="1731434" cy="173330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446CD45-2F8B-4739-B329-957ED83B992E}"/>
              </a:ext>
            </a:extLst>
          </p:cNvPr>
          <p:cNvSpPr txBox="1"/>
          <p:nvPr/>
        </p:nvSpPr>
        <p:spPr>
          <a:xfrm>
            <a:off x="6812167" y="3961611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0.43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CAD19D-EC04-465B-B5AC-5C61A0999299}"/>
              </a:ext>
            </a:extLst>
          </p:cNvPr>
          <p:cNvSpPr txBox="1"/>
          <p:nvPr/>
        </p:nvSpPr>
        <p:spPr>
          <a:xfrm>
            <a:off x="6311248" y="4958664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A5C1AD-AC56-4100-8CE5-F493217C3C6A}"/>
              </a:ext>
            </a:extLst>
          </p:cNvPr>
          <p:cNvSpPr txBox="1"/>
          <p:nvPr/>
        </p:nvSpPr>
        <p:spPr>
          <a:xfrm>
            <a:off x="7313086" y="4950038"/>
            <a:ext cx="112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0.33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978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  <p:bldP spid="11" grpId="0"/>
      <p:bldP spid="12" grpId="0"/>
      <p:bldP spid="16" grpId="0"/>
      <p:bldP spid="17" grpId="0"/>
      <p:bldP spid="18" grpId="0"/>
      <p:bldP spid="22" grpId="0"/>
      <p:bldP spid="23" grpId="0"/>
      <p:bldP spid="24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932678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CAB02BA-00EE-4F79-A394-4D770AEE7888}"/>
              </a:ext>
            </a:extLst>
          </p:cNvPr>
          <p:cNvSpPr txBox="1"/>
          <p:nvPr/>
        </p:nvSpPr>
        <p:spPr>
          <a:xfrm>
            <a:off x="667512" y="334776"/>
            <a:ext cx="693019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tenths in 1?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hundredths in 1?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hundredths in 1 tenth?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Write 1 tenth as a decimal?</a:t>
            </a:r>
          </a:p>
          <a:p>
            <a:pPr marL="0" lvl="1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	</a:t>
            </a:r>
          </a:p>
          <a:p>
            <a:pPr marL="514350" lvl="1" indent="-514350">
              <a:buAutoNum type="arabicParenR" startAt="2"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lvl="1" indent="-514350">
              <a:buAutoNum type="arabicParenR" startAt="2"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514350" lvl="1" indent="-514350">
              <a:buFontTx/>
              <a:buAutoNum type="arabicParenR" startAt="2"/>
            </a:pPr>
            <a:endParaRPr lang="en-GB" sz="2800" dirty="0">
              <a:solidFill>
                <a:prstClr val="black"/>
              </a:solidFill>
            </a:endParaRPr>
          </a:p>
          <a:p>
            <a:pPr marL="514350" lvl="1" indent="-514350">
              <a:buAutoNum type="arabicParenR" startAt="2"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733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CAB02BA-00EE-4F79-A394-4D770AEE7888}"/>
              </a:ext>
            </a:extLst>
          </p:cNvPr>
          <p:cNvSpPr txBox="1"/>
          <p:nvPr/>
        </p:nvSpPr>
        <p:spPr>
          <a:xfrm>
            <a:off x="667512" y="334776"/>
            <a:ext cx="693019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tenths in 1?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hundredths in 1?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many hundredths in 1 tenth?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Write 1 tenth as a decimal?</a:t>
            </a:r>
          </a:p>
          <a:p>
            <a:pPr marL="0" lvl="1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	</a:t>
            </a:r>
          </a:p>
          <a:p>
            <a:pPr marL="514350" lvl="1" indent="-514350">
              <a:buAutoNum type="arabicParenR" startAt="2"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lvl="1" indent="-514350">
              <a:buAutoNum type="arabicParenR" startAt="2"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514350" lvl="1" indent="-514350">
              <a:buFontTx/>
              <a:buAutoNum type="arabicParenR" startAt="2"/>
            </a:pPr>
            <a:endParaRPr lang="en-GB" sz="2800" dirty="0">
              <a:solidFill>
                <a:prstClr val="black"/>
              </a:solidFill>
            </a:endParaRPr>
          </a:p>
          <a:p>
            <a:pPr marL="514350" lvl="1" indent="-514350">
              <a:buAutoNum type="arabicParenR" startAt="2"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BBFE0F9-472B-48D2-B4C1-321E08E84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673838"/>
              </p:ext>
            </p:extLst>
          </p:nvPr>
        </p:nvGraphicFramePr>
        <p:xfrm>
          <a:off x="6537063" y="334776"/>
          <a:ext cx="1368000" cy="1318070"/>
        </p:xfrm>
        <a:graphic>
          <a:graphicData uri="http://schemas.openxmlformats.org/drawingml/2006/table">
            <a:tbl>
              <a:tblPr firstRow="1" bandRow="1"/>
              <a:tblGrid>
                <a:gridCol w="13680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</a:tblGrid>
              <a:tr h="13180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B65DAA-8F11-4EBB-A650-FB6CCA8C7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71627"/>
              </p:ext>
            </p:extLst>
          </p:nvPr>
        </p:nvGraphicFramePr>
        <p:xfrm>
          <a:off x="6537063" y="334776"/>
          <a:ext cx="1368000" cy="131807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38232751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67991909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69399435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5860057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93270554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4154958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4829557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154487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69152061"/>
                    </a:ext>
                  </a:extLst>
                </a:gridCol>
              </a:tblGrid>
              <a:tr h="13180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1996F8-230D-40FA-ADA9-F7C4A0F436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563441"/>
              </p:ext>
            </p:extLst>
          </p:nvPr>
        </p:nvGraphicFramePr>
        <p:xfrm>
          <a:off x="6537063" y="1734413"/>
          <a:ext cx="1368000" cy="1318070"/>
        </p:xfrm>
        <a:graphic>
          <a:graphicData uri="http://schemas.openxmlformats.org/drawingml/2006/table">
            <a:tbl>
              <a:tblPr firstRow="1" bandRow="1"/>
              <a:tblGrid>
                <a:gridCol w="13680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</a:tblGrid>
              <a:tr h="13180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B00769-F4DB-4DA2-9804-053A12233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53294"/>
              </p:ext>
            </p:extLst>
          </p:nvPr>
        </p:nvGraphicFramePr>
        <p:xfrm>
          <a:off x="6537063" y="1734413"/>
          <a:ext cx="1368000" cy="131807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38232751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67991909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69399435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5860057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93270554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4154958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4829557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154487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69152061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63830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5502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548162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660037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58686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48066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9162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63998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93476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50059CE-19AF-4F5A-BADF-DB3009CD6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833496"/>
              </p:ext>
            </p:extLst>
          </p:nvPr>
        </p:nvGraphicFramePr>
        <p:xfrm>
          <a:off x="6537063" y="3134050"/>
          <a:ext cx="1368000" cy="131807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38232751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67991909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69399435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5860057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93270554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4154958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4829557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154487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69152061"/>
                    </a:ext>
                  </a:extLst>
                </a:gridCol>
              </a:tblGrid>
              <a:tr h="13180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5AEC088-4186-428B-A4A4-20949E96CF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486375"/>
              </p:ext>
            </p:extLst>
          </p:nvPr>
        </p:nvGraphicFramePr>
        <p:xfrm>
          <a:off x="6537063" y="3134050"/>
          <a:ext cx="1368000" cy="131807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38232751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67991909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69399435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5860057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93270554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4154958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4829557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154487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69152061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63830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5502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548162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660037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58686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48066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9162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63998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93476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6F77918-E4FF-43B2-B713-4B54054CA434}"/>
              </a:ext>
            </a:extLst>
          </p:cNvPr>
          <p:cNvSpPr txBox="1"/>
          <p:nvPr/>
        </p:nvSpPr>
        <p:spPr>
          <a:xfrm>
            <a:off x="2773593" y="959145"/>
            <a:ext cx="708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0FAEDB-E711-4CF3-A282-5C185BBC43A6}"/>
              </a:ext>
            </a:extLst>
          </p:cNvPr>
          <p:cNvSpPr txBox="1"/>
          <p:nvPr/>
        </p:nvSpPr>
        <p:spPr>
          <a:xfrm>
            <a:off x="2661886" y="2275438"/>
            <a:ext cx="106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899C5E-009B-4BD6-A1F2-3B7EFBAB8375}"/>
              </a:ext>
            </a:extLst>
          </p:cNvPr>
          <p:cNvSpPr txBox="1"/>
          <p:nvPr/>
        </p:nvSpPr>
        <p:spPr>
          <a:xfrm>
            <a:off x="2776047" y="3485422"/>
            <a:ext cx="708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2619FD-37A7-4096-9803-6B270CAB5230}"/>
              </a:ext>
            </a:extLst>
          </p:cNvPr>
          <p:cNvSpPr txBox="1"/>
          <p:nvPr/>
        </p:nvSpPr>
        <p:spPr>
          <a:xfrm>
            <a:off x="2741657" y="4739320"/>
            <a:ext cx="708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0.1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16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D03913-DFB7-4784-8EDE-A9974CC767C2}"/>
              </a:ext>
            </a:extLst>
          </p:cNvPr>
          <p:cNvSpPr txBox="1"/>
          <p:nvPr/>
        </p:nvSpPr>
        <p:spPr>
          <a:xfrm>
            <a:off x="662152" y="440363"/>
            <a:ext cx="7832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Match the representations to the numbers.</a:t>
            </a:r>
            <a:endParaRPr lang="en-GB" sz="2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0675BF-7AA7-463B-ABAE-7BFD94E31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811549"/>
              </p:ext>
            </p:extLst>
          </p:nvPr>
        </p:nvGraphicFramePr>
        <p:xfrm>
          <a:off x="5274883" y="1148489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AB6A39-B59F-47D4-8AC4-CF3774350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580335"/>
              </p:ext>
            </p:extLst>
          </p:nvPr>
        </p:nvGraphicFramePr>
        <p:xfrm>
          <a:off x="3791425" y="1147069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86417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7869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61467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31598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5468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96214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15602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9916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351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82EABF-EBD1-430E-96A6-47E2FFBCF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20913"/>
              </p:ext>
            </p:extLst>
          </p:nvPr>
        </p:nvGraphicFramePr>
        <p:xfrm>
          <a:off x="824509" y="1147069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E81063E-3062-4616-A7AE-0CAD50801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75019"/>
              </p:ext>
            </p:extLst>
          </p:nvPr>
        </p:nvGraphicFramePr>
        <p:xfrm>
          <a:off x="2307967" y="1147069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1D404A-CEAE-4D86-B189-0748DF6E9E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316631"/>
              </p:ext>
            </p:extLst>
          </p:nvPr>
        </p:nvGraphicFramePr>
        <p:xfrm>
          <a:off x="6758342" y="1147069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42BC31-B4B0-4527-9B96-C07CF5052A29}"/>
                  </a:ext>
                </a:extLst>
              </p:cNvPr>
              <p:cNvSpPr txBox="1"/>
              <p:nvPr/>
            </p:nvSpPr>
            <p:spPr>
              <a:xfrm>
                <a:off x="1160851" y="3290386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42BC31-B4B0-4527-9B96-C07CF5052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851" y="3290386"/>
                <a:ext cx="695315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777CAC5-92DE-43EB-AC12-08CE5CA2B4E9}"/>
                  </a:ext>
                </a:extLst>
              </p:cNvPr>
              <p:cNvSpPr txBox="1"/>
              <p:nvPr/>
            </p:nvSpPr>
            <p:spPr>
              <a:xfrm>
                <a:off x="2644309" y="3290386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777CAC5-92DE-43EB-AC12-08CE5CA2B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309" y="3290386"/>
                <a:ext cx="695315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FD01DB5B-A4C7-4DE5-B710-FF9758B2D391}"/>
              </a:ext>
            </a:extLst>
          </p:cNvPr>
          <p:cNvSpPr txBox="1"/>
          <p:nvPr/>
        </p:nvSpPr>
        <p:spPr>
          <a:xfrm>
            <a:off x="4127767" y="3290386"/>
            <a:ext cx="695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3D4A47E-2047-406B-99BB-67E2514EE50B}"/>
                  </a:ext>
                </a:extLst>
              </p:cNvPr>
              <p:cNvSpPr txBox="1"/>
              <p:nvPr/>
            </p:nvSpPr>
            <p:spPr>
              <a:xfrm>
                <a:off x="5611225" y="3290386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3D4A47E-2047-406B-99BB-67E2514EE5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225" y="3290386"/>
                <a:ext cx="695315" cy="7676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E5AEE2F-572F-40A5-9653-E25560942D91}"/>
                  </a:ext>
                </a:extLst>
              </p:cNvPr>
              <p:cNvSpPr txBox="1"/>
              <p:nvPr/>
            </p:nvSpPr>
            <p:spPr>
              <a:xfrm>
                <a:off x="7094684" y="3290386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E5AEE2F-572F-40A5-9653-E25560942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684" y="3290386"/>
                <a:ext cx="695315" cy="7676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B8C519F2-B62B-4E2B-84FD-7C70AF73FD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79297" y="5489052"/>
            <a:ext cx="747045" cy="74704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B5B4E49-A9FA-4DCE-AF68-376E89A5E3C7}"/>
              </a:ext>
            </a:extLst>
          </p:cNvPr>
          <p:cNvSpPr txBox="1"/>
          <p:nvPr/>
        </p:nvSpPr>
        <p:spPr>
          <a:xfrm>
            <a:off x="5657683" y="561125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92CFE7A-E180-4AB4-8821-25375E258C13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2991967" y="2703781"/>
            <a:ext cx="3481" cy="5866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211389C-75AB-4CAE-9B30-90E760C0F251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505915" y="2703781"/>
            <a:ext cx="4452968" cy="5866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404A4FD-0FE8-4F06-B33B-026D02EB48CE}"/>
              </a:ext>
            </a:extLst>
          </p:cNvPr>
          <p:cNvCxnSpPr>
            <a:cxnSpLocks/>
          </p:cNvCxnSpPr>
          <p:nvPr/>
        </p:nvCxnSpPr>
        <p:spPr>
          <a:xfrm flipH="1">
            <a:off x="4478020" y="2699171"/>
            <a:ext cx="3481" cy="5866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D4B2107-0B6F-4996-B300-50F267E318FA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508509" y="2703781"/>
            <a:ext cx="4461674" cy="5866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964F3C0-BE25-4B72-A11C-AE4029A30602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441455" y="2671819"/>
            <a:ext cx="887" cy="6185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4E15AC5-A9E7-4FCE-9925-AE4FB08C0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705327"/>
              </p:ext>
            </p:extLst>
          </p:nvPr>
        </p:nvGraphicFramePr>
        <p:xfrm>
          <a:off x="5274883" y="1148489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693018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16291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72488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7253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26080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83814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33549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29653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672555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62A10554-F7E0-4292-AB3F-4C96DD3EE3AC}"/>
              </a:ext>
            </a:extLst>
          </p:cNvPr>
          <p:cNvSpPr txBox="1"/>
          <p:nvPr/>
        </p:nvSpPr>
        <p:spPr>
          <a:xfrm>
            <a:off x="662152" y="4236277"/>
            <a:ext cx="784958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Represent the numbers using place value counters.</a:t>
            </a:r>
          </a:p>
          <a:p>
            <a:endParaRPr lang="en-GB" sz="1400" dirty="0"/>
          </a:p>
          <a:p>
            <a:r>
              <a:rPr lang="en-GB" sz="2800" dirty="0"/>
              <a:t>Can any of the numbers be shown in more </a:t>
            </a:r>
          </a:p>
          <a:p>
            <a:r>
              <a:rPr lang="en-GB" sz="2800" dirty="0"/>
              <a:t>than one way?</a:t>
            </a:r>
            <a:endParaRPr lang="en-GB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156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1D404A-CEAE-4D86-B189-0748DF6E9E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218998"/>
              </p:ext>
            </p:extLst>
          </p:nvPr>
        </p:nvGraphicFramePr>
        <p:xfrm>
          <a:off x="6758342" y="793312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79C4B5D4-BD41-44A1-9CD5-9573392D8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61080"/>
              </p:ext>
            </p:extLst>
          </p:nvPr>
        </p:nvGraphicFramePr>
        <p:xfrm>
          <a:off x="6758342" y="793312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 rowSpan="10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0675BF-7AA7-463B-ABAE-7BFD94E31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339603"/>
              </p:ext>
            </p:extLst>
          </p:nvPr>
        </p:nvGraphicFramePr>
        <p:xfrm>
          <a:off x="5274883" y="785878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1A67059D-63E3-41EA-810D-BF72E73050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59888"/>
              </p:ext>
            </p:extLst>
          </p:nvPr>
        </p:nvGraphicFramePr>
        <p:xfrm>
          <a:off x="5274883" y="78587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693018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16291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72488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7253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26080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83814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33549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29653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67255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AB6A39-B59F-47D4-8AC4-CF3774350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296204"/>
              </p:ext>
            </p:extLst>
          </p:nvPr>
        </p:nvGraphicFramePr>
        <p:xfrm>
          <a:off x="3791425" y="78445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86417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7869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61467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31598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5468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96214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15602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9916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351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82EABF-EBD1-430E-96A6-47E2FFBCF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973362"/>
              </p:ext>
            </p:extLst>
          </p:nvPr>
        </p:nvGraphicFramePr>
        <p:xfrm>
          <a:off x="824509" y="78445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E81063E-3062-4616-A7AE-0CAD50801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708291"/>
              </p:ext>
            </p:extLst>
          </p:nvPr>
        </p:nvGraphicFramePr>
        <p:xfrm>
          <a:off x="2307967" y="784458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42BC31-B4B0-4527-9B96-C07CF5052A29}"/>
                  </a:ext>
                </a:extLst>
              </p:cNvPr>
              <p:cNvSpPr txBox="1"/>
              <p:nvPr/>
            </p:nvSpPr>
            <p:spPr>
              <a:xfrm>
                <a:off x="5611225" y="2164894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42BC31-B4B0-4527-9B96-C07CF5052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225" y="2164894"/>
                <a:ext cx="695315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777CAC5-92DE-43EB-AC12-08CE5CA2B4E9}"/>
                  </a:ext>
                </a:extLst>
              </p:cNvPr>
              <p:cNvSpPr txBox="1"/>
              <p:nvPr/>
            </p:nvSpPr>
            <p:spPr>
              <a:xfrm>
                <a:off x="2644308" y="2177482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777CAC5-92DE-43EB-AC12-08CE5CA2B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308" y="2177482"/>
                <a:ext cx="695315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FD01DB5B-A4C7-4DE5-B710-FF9758B2D391}"/>
              </a:ext>
            </a:extLst>
          </p:cNvPr>
          <p:cNvSpPr txBox="1"/>
          <p:nvPr/>
        </p:nvSpPr>
        <p:spPr>
          <a:xfrm>
            <a:off x="4127767" y="2164894"/>
            <a:ext cx="695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3D4A47E-2047-406B-99BB-67E2514EE50B}"/>
                  </a:ext>
                </a:extLst>
              </p:cNvPr>
              <p:cNvSpPr txBox="1"/>
              <p:nvPr/>
            </p:nvSpPr>
            <p:spPr>
              <a:xfrm>
                <a:off x="1160850" y="2139657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3D4A47E-2047-406B-99BB-67E2514EE5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850" y="2139657"/>
                <a:ext cx="695315" cy="7676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E5AEE2F-572F-40A5-9653-E25560942D91}"/>
                  </a:ext>
                </a:extLst>
              </p:cNvPr>
              <p:cNvSpPr txBox="1"/>
              <p:nvPr/>
            </p:nvSpPr>
            <p:spPr>
              <a:xfrm>
                <a:off x="7094684" y="2171188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E5AEE2F-572F-40A5-9653-E25560942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684" y="2171188"/>
                <a:ext cx="695315" cy="7676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0F5844B6-8584-4910-8775-53F05E1354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04737" y="2945511"/>
            <a:ext cx="541373" cy="52803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EBB1A27-584A-4F0D-BA22-C1661ED877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1278" y="2981037"/>
            <a:ext cx="541373" cy="52803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622B0E0-DA30-48EE-9705-524E65FC57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7820" y="2981038"/>
            <a:ext cx="541373" cy="52803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64E511F-1086-4077-BC63-A3E5EF9F53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7820" y="3429000"/>
            <a:ext cx="541373" cy="52803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EF14688-2864-4521-9C6A-AC2D4BEA8C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7820" y="3882310"/>
            <a:ext cx="541373" cy="52803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714C5A6-4EA3-4C2D-B098-5EBB24AA2E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1278" y="3429000"/>
            <a:ext cx="541373" cy="52803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58D55C2-7B9E-4EBD-98DD-5D55AC26E61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1278" y="3876963"/>
            <a:ext cx="541373" cy="52803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0DD8510-EDE8-49F6-9ECE-4587CC8321E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4049" y="2960179"/>
            <a:ext cx="541373" cy="52803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F82C103-A108-4E60-9F40-3FDCB98DD2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4049" y="3408142"/>
            <a:ext cx="541373" cy="52803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00F5658-C193-4EEB-8831-EB3203E6B8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4049" y="3856105"/>
            <a:ext cx="541373" cy="52803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9D45070D-9B36-4637-AEA2-F660B1904E0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4049" y="4305107"/>
            <a:ext cx="541373" cy="52803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18CE0FA-0155-4370-90A9-C1BFF7DF62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4049" y="4753070"/>
            <a:ext cx="541373" cy="52803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CB61805-0AF4-4A9B-923E-6DEDFCB66BC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7642" y="2972817"/>
            <a:ext cx="541373" cy="52803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B726CBB-39CB-4322-9143-491F0AA807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7642" y="3420780"/>
            <a:ext cx="541373" cy="52803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91D711D-7B8A-4C88-A46E-48398EA391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7642" y="3868743"/>
            <a:ext cx="541373" cy="52803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EEB2230-2462-4E71-B812-AD05BFF2905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7642" y="4317745"/>
            <a:ext cx="541373" cy="52803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6C87705-698B-4227-8598-3A0FA2F40E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7642" y="4765708"/>
            <a:ext cx="541373" cy="52803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33B470B-D8F5-4B11-BEC3-B8B94EDEEE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99453" y="2981038"/>
            <a:ext cx="541373" cy="52803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821391CA-CBED-4CE0-809A-2B780B59A2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2976548"/>
            <a:ext cx="541373" cy="52803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770C3B3-80DE-4F8F-B6B7-790BF9182D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3424511"/>
            <a:ext cx="541373" cy="52803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EFED25D-6310-48AF-9498-4DB3C3BF3F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3872474"/>
            <a:ext cx="541373" cy="52803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71938DE6-73BE-484B-A6F0-2E4F792F6B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4321476"/>
            <a:ext cx="541373" cy="52803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10E8B32F-FC47-4ECD-B24C-257C3F6D6A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4769439"/>
            <a:ext cx="541373" cy="52803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DD71A1E-197C-45E6-86C4-1C9E0160FA5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2989186"/>
            <a:ext cx="541373" cy="52803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077AEA89-EAA5-4483-BC87-1AAE0222D0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3437149"/>
            <a:ext cx="541373" cy="52803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77333661-6D9A-4925-A6C1-AB0267D308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3885112"/>
            <a:ext cx="541373" cy="528038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8E84D71-97D8-467F-96AB-225E83E459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4334114"/>
            <a:ext cx="541373" cy="528038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4279549-6404-4A66-BAC9-80FB133D83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4782077"/>
            <a:ext cx="541373" cy="528038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A6AEDFD9-08CB-4254-B3C9-CDF764B740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1313" y="2998841"/>
            <a:ext cx="541373" cy="52803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3DFE2BA-05BF-421C-B628-28CE30C7A34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1313" y="3446804"/>
            <a:ext cx="541373" cy="52803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723C48D9-9347-4E74-A3EA-6A167A8DDD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1313" y="3894767"/>
            <a:ext cx="541373" cy="52803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370FA822-BB9B-46A5-8497-92EC748839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1313" y="4343769"/>
            <a:ext cx="541373" cy="52803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C4A1C2AC-A4F3-46A8-A761-8781FC69309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1313" y="4791732"/>
            <a:ext cx="541373" cy="52803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5EC69C8E-E117-4A35-A309-A5B54B36FB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4906" y="3011479"/>
            <a:ext cx="541373" cy="52803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32D9876-BA67-4F6B-B314-2E48EC6C10D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4906" y="3459442"/>
            <a:ext cx="541373" cy="52803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85E9EB8C-9596-45D0-9B5F-02A81E0BD4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4906" y="3907405"/>
            <a:ext cx="541373" cy="52803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2EB4730F-92D2-468F-8721-92315D9E918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4906" y="4356407"/>
            <a:ext cx="541373" cy="528038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611667EE-65DC-4000-833B-9C108467BAC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4906" y="4804370"/>
            <a:ext cx="541373" cy="528038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12A480AF-9308-48CF-990B-522A9E4D545A}"/>
              </a:ext>
            </a:extLst>
          </p:cNvPr>
          <p:cNvGrpSpPr/>
          <p:nvPr/>
        </p:nvGrpSpPr>
        <p:grpSpPr>
          <a:xfrm>
            <a:off x="6961313" y="5244302"/>
            <a:ext cx="1014966" cy="976001"/>
            <a:chOff x="6961313" y="5330735"/>
            <a:chExt cx="1014966" cy="976001"/>
          </a:xfrm>
        </p:grpSpPr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DE409339-3B42-4A6B-8999-D95E8CFAA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961313" y="5330735"/>
              <a:ext cx="541373" cy="528038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34558F32-3A75-4D3D-86B7-727B50859D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961313" y="5778698"/>
              <a:ext cx="541373" cy="528038"/>
            </a:xfrm>
            <a:prstGeom prst="rect">
              <a:avLst/>
            </a:prstGeom>
          </p:spPr>
        </p:pic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16DFD516-1917-4DF0-B7F7-A264948B8B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434906" y="5343373"/>
              <a:ext cx="541373" cy="528038"/>
            </a:xfrm>
            <a:prstGeom prst="rect">
              <a:avLst/>
            </a:prstGeom>
          </p:spPr>
        </p:pic>
      </p:grpSp>
      <p:pic>
        <p:nvPicPr>
          <p:cNvPr id="70" name="Picture 69">
            <a:extLst>
              <a:ext uri="{FF2B5EF4-FFF2-40B4-BE49-F238E27FC236}">
                <a16:creationId xmlns:a16="http://schemas.microsoft.com/office/drawing/2014/main" id="{71F317A7-58C4-4572-A425-7630EACFF4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1530" y="2998840"/>
            <a:ext cx="541373" cy="528039"/>
          </a:xfrm>
          <a:prstGeom prst="rect">
            <a:avLst/>
          </a:prstGeom>
        </p:spPr>
      </p:pic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FF9BAD04-2377-4B3D-89B0-667A59773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468776"/>
              </p:ext>
            </p:extLst>
          </p:nvPr>
        </p:nvGraphicFramePr>
        <p:xfrm>
          <a:off x="2307967" y="78445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693018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16291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72488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7253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26080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83814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33549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29653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67255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75900291-7427-4BB4-B234-F8920537E9AA}"/>
                  </a:ext>
                </a:extLst>
              </p:cNvPr>
              <p:cNvSpPr txBox="1"/>
              <p:nvPr/>
            </p:nvSpPr>
            <p:spPr>
              <a:xfrm>
                <a:off x="2644306" y="4486157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75900291-7427-4BB4-B234-F8920537E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306" y="4486157"/>
                <a:ext cx="695315" cy="76764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7386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8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9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3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500"/>
                            </p:stCondLst>
                            <p:childTnLst>
                              <p:par>
                                <p:cTn id="28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3.33333E-6 -0.26134 " pathEditMode="relative" rAng="0" ptsTypes="AA">
                                      <p:cBhvr>
                                        <p:cTn id="2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10" grpId="0"/>
      <p:bldP spid="11" grpId="0"/>
      <p:bldP spid="12" grpId="0"/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1D404A-CEAE-4D86-B189-0748DF6E9E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58342" y="793312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79C4B5D4-BD41-44A1-9CD5-9573392D83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58342" y="793312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 rowSpan="10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 vMerge="1"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0675BF-7AA7-463B-ABAE-7BFD94E310B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74883" y="785878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1A67059D-63E3-41EA-810D-BF72E730503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74883" y="78587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693018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16291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72488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7253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26080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83814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33549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29653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67255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AB6A39-B59F-47D4-8AC4-CF37743509A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791425" y="78445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86417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7869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614677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31598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5468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96214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15602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99161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351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82EABF-EBD1-430E-96A6-47E2FFBCF4A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4509" y="78445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18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3860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61590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382129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8581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717988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728054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3803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949813"/>
                  </a:ext>
                </a:extLst>
              </a:tr>
              <a:tr h="131807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23947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E81063E-3062-4616-A7AE-0CAD5080188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07967" y="784458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42BC31-B4B0-4527-9B96-C07CF5052A29}"/>
                  </a:ext>
                </a:extLst>
              </p:cNvPr>
              <p:cNvSpPr txBox="1"/>
              <p:nvPr/>
            </p:nvSpPr>
            <p:spPr>
              <a:xfrm>
                <a:off x="5611225" y="2164894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42BC31-B4B0-4527-9B96-C07CF5052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225" y="2164894"/>
                <a:ext cx="695315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777CAC5-92DE-43EB-AC12-08CE5CA2B4E9}"/>
                  </a:ext>
                </a:extLst>
              </p:cNvPr>
              <p:cNvSpPr txBox="1"/>
              <p:nvPr/>
            </p:nvSpPr>
            <p:spPr>
              <a:xfrm>
                <a:off x="2644308" y="2177482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777CAC5-92DE-43EB-AC12-08CE5CA2B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4308" y="2177482"/>
                <a:ext cx="695315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FD01DB5B-A4C7-4DE5-B710-FF9758B2D391}"/>
              </a:ext>
            </a:extLst>
          </p:cNvPr>
          <p:cNvSpPr txBox="1"/>
          <p:nvPr/>
        </p:nvSpPr>
        <p:spPr>
          <a:xfrm>
            <a:off x="4127767" y="2164894"/>
            <a:ext cx="695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3D4A47E-2047-406B-99BB-67E2514EE50B}"/>
                  </a:ext>
                </a:extLst>
              </p:cNvPr>
              <p:cNvSpPr txBox="1"/>
              <p:nvPr/>
            </p:nvSpPr>
            <p:spPr>
              <a:xfrm>
                <a:off x="1160850" y="2139657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3D4A47E-2047-406B-99BB-67E2514EE5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850" y="2139657"/>
                <a:ext cx="695315" cy="7676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E5AEE2F-572F-40A5-9653-E25560942D91}"/>
                  </a:ext>
                </a:extLst>
              </p:cNvPr>
              <p:cNvSpPr txBox="1"/>
              <p:nvPr/>
            </p:nvSpPr>
            <p:spPr>
              <a:xfrm>
                <a:off x="7094684" y="2171188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E5AEE2F-572F-40A5-9653-E25560942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4684" y="2171188"/>
                <a:ext cx="695315" cy="7676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0F5844B6-8584-4910-8775-53F05E1354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04737" y="2945511"/>
            <a:ext cx="541373" cy="52803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EBB1A27-584A-4F0D-BA22-C1661ED877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1278" y="2981037"/>
            <a:ext cx="541373" cy="52803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622B0E0-DA30-48EE-9705-524E65FC57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7820" y="2981038"/>
            <a:ext cx="541373" cy="52803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64E511F-1086-4077-BC63-A3E5EF9F53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7820" y="3429000"/>
            <a:ext cx="541373" cy="52803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EF14688-2864-4521-9C6A-AC2D4BEA8C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37820" y="3882310"/>
            <a:ext cx="541373" cy="52803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714C5A6-4EA3-4C2D-B098-5EBB24AA2E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1278" y="3429000"/>
            <a:ext cx="541373" cy="52803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58D55C2-7B9E-4EBD-98DD-5D55AC26E61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1278" y="3876963"/>
            <a:ext cx="541373" cy="52803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821391CA-CBED-4CE0-809A-2B780B59A2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2976548"/>
            <a:ext cx="541373" cy="52803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770C3B3-80DE-4F8F-B6B7-790BF9182D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3424511"/>
            <a:ext cx="541373" cy="52803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EFED25D-6310-48AF-9498-4DB3C3BF3F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3872474"/>
            <a:ext cx="541373" cy="52803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71938DE6-73BE-484B-A6F0-2E4F792F6B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4321476"/>
            <a:ext cx="541373" cy="52803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10E8B32F-FC47-4ECD-B24C-257C3F6D6A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47681" y="4769439"/>
            <a:ext cx="541373" cy="52803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DD71A1E-197C-45E6-86C4-1C9E0160FA5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2989186"/>
            <a:ext cx="541373" cy="52803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077AEA89-EAA5-4483-BC87-1AAE0222D0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3437149"/>
            <a:ext cx="541373" cy="52803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77333661-6D9A-4925-A6C1-AB0267D308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3885112"/>
            <a:ext cx="541373" cy="528038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8E84D71-97D8-467F-96AB-225E83E459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4334114"/>
            <a:ext cx="541373" cy="528038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4279549-6404-4A66-BAC9-80FB133D83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21274" y="4782077"/>
            <a:ext cx="541373" cy="528038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12A480AF-9308-48CF-990B-522A9E4D545A}"/>
              </a:ext>
            </a:extLst>
          </p:cNvPr>
          <p:cNvGrpSpPr/>
          <p:nvPr/>
        </p:nvGrpSpPr>
        <p:grpSpPr>
          <a:xfrm>
            <a:off x="6961313" y="3451137"/>
            <a:ext cx="1014966" cy="976001"/>
            <a:chOff x="6961313" y="5330735"/>
            <a:chExt cx="1014966" cy="976001"/>
          </a:xfrm>
        </p:grpSpPr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DE409339-3B42-4A6B-8999-D95E8CFAA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961313" y="5330735"/>
              <a:ext cx="541373" cy="528038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34558F32-3A75-4D3D-86B7-727B50859D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961313" y="5778698"/>
              <a:ext cx="541373" cy="528038"/>
            </a:xfrm>
            <a:prstGeom prst="rect">
              <a:avLst/>
            </a:prstGeom>
          </p:spPr>
        </p:pic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16DFD516-1917-4DF0-B7F7-A264948B8B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434906" y="5343373"/>
              <a:ext cx="541373" cy="528038"/>
            </a:xfrm>
            <a:prstGeom prst="rect">
              <a:avLst/>
            </a:prstGeom>
          </p:spPr>
        </p:pic>
      </p:grpSp>
      <p:pic>
        <p:nvPicPr>
          <p:cNvPr id="70" name="Picture 69">
            <a:extLst>
              <a:ext uri="{FF2B5EF4-FFF2-40B4-BE49-F238E27FC236}">
                <a16:creationId xmlns:a16="http://schemas.microsoft.com/office/drawing/2014/main" id="{71F317A7-58C4-4572-A425-7630EACFF4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1530" y="2998840"/>
            <a:ext cx="541373" cy="528039"/>
          </a:xfrm>
          <a:prstGeom prst="rect">
            <a:avLst/>
          </a:prstGeom>
        </p:spPr>
      </p:pic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FF9BAD04-2377-4B3D-89B0-667A5977389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07967" y="78445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693018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16291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72488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7253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26080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83814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33549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29653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672555"/>
                  </a:ext>
                </a:extLst>
              </a:tr>
            </a:tbl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53F98CB2-54C4-463C-ACAC-93A307EB7B35}"/>
              </a:ext>
            </a:extLst>
          </p:cNvPr>
          <p:cNvSpPr txBox="1"/>
          <p:nvPr/>
        </p:nvSpPr>
        <p:spPr>
          <a:xfrm>
            <a:off x="783433" y="5417432"/>
            <a:ext cx="734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How do you write these numbers as decimals?</a:t>
            </a: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BD18D133-4BD8-4668-9C00-3319320DFF9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41423" y="2982617"/>
            <a:ext cx="541373" cy="528038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F3DE882B-92FE-4D0E-AF51-7F0D007ADB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41423" y="3430579"/>
            <a:ext cx="541373" cy="52803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F7821584-CA7D-425A-8AF8-2DF217B3D7F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41423" y="3883889"/>
            <a:ext cx="541373" cy="528038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AAB66FAB-5443-4F1E-BD6B-FC592A2964EC}"/>
              </a:ext>
            </a:extLst>
          </p:cNvPr>
          <p:cNvSpPr txBox="1"/>
          <p:nvPr/>
        </p:nvSpPr>
        <p:spPr>
          <a:xfrm>
            <a:off x="4464108" y="2171188"/>
            <a:ext cx="695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.0</a:t>
            </a:r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56289D3C-BEF5-4A5D-9E84-1F0EEFDB29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721278" y="2981039"/>
            <a:ext cx="541373" cy="528038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4E9E9E3A-A7C8-4C00-A290-BC4347A69F5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721278" y="3429002"/>
            <a:ext cx="541373" cy="52803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0ABFD350-BB82-476B-A66D-70A3627D4FA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721278" y="3876965"/>
            <a:ext cx="541373" cy="528038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80E73F6C-992D-4FCF-8D4B-6B667F229391}"/>
              </a:ext>
            </a:extLst>
          </p:cNvPr>
          <p:cNvSpPr txBox="1"/>
          <p:nvPr/>
        </p:nvSpPr>
        <p:spPr>
          <a:xfrm>
            <a:off x="2454196" y="4400512"/>
            <a:ext cx="1075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</a:rPr>
              <a:t>0.3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DEB667E-CE45-4222-BA4E-F95C96C20147}"/>
              </a:ext>
            </a:extLst>
          </p:cNvPr>
          <p:cNvSpPr txBox="1"/>
          <p:nvPr/>
        </p:nvSpPr>
        <p:spPr>
          <a:xfrm>
            <a:off x="902199" y="4399991"/>
            <a:ext cx="1273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</a:rPr>
              <a:t>0.03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190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68" grpId="0"/>
      <p:bldP spid="76" grpId="0"/>
      <p:bldP spid="76" grpId="1"/>
      <p:bldP spid="80" grpId="0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443D86B-D361-41CF-BF2C-4A8C2829874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74883" y="785878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BA1DCC3-73B6-43B6-9A23-D9DA888EF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105420"/>
              </p:ext>
            </p:extLst>
          </p:nvPr>
        </p:nvGraphicFramePr>
        <p:xfrm>
          <a:off x="5274883" y="785878"/>
          <a:ext cx="1368000" cy="136942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99500874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288719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92179532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30585693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5923934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275920606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89797250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79285187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2613191192"/>
                    </a:ext>
                  </a:extLst>
                </a:gridCol>
              </a:tblGrid>
              <a:tr h="136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693018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416291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72488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7253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26080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83814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335497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296533"/>
                  </a:ext>
                </a:extLst>
              </a:tr>
              <a:tr h="136800"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67255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422EDD8-E9FA-40AE-B80F-326BBFAB5168}"/>
                  </a:ext>
                </a:extLst>
              </p:cNvPr>
              <p:cNvSpPr txBox="1"/>
              <p:nvPr/>
            </p:nvSpPr>
            <p:spPr>
              <a:xfrm>
                <a:off x="5611225" y="2164894"/>
                <a:ext cx="695315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422EDD8-E9FA-40AE-B80F-326BBFAB51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225" y="2164894"/>
                <a:ext cx="695315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E5258D4-579B-4DA0-A244-059F7A04F7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7681" y="2976548"/>
            <a:ext cx="541373" cy="5280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B23F489-30EB-4873-85BB-A374DF921B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7681" y="3424511"/>
            <a:ext cx="541373" cy="5280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0BC6AF-23FF-4EE4-9EC4-B95C1C8A77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7681" y="3872474"/>
            <a:ext cx="541373" cy="5280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973BA5-39B5-45A4-B744-54BCA2920A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7681" y="4321476"/>
            <a:ext cx="541373" cy="5280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A14CD74-FDFE-4235-8C26-9AAFD8E640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7681" y="4769439"/>
            <a:ext cx="541373" cy="52803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B138D51-7DEF-4F22-8220-72A32CB9B9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1274" y="2989186"/>
            <a:ext cx="541373" cy="5280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2A920F2-193C-4EBA-84B0-DA8326EFE7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1274" y="3437149"/>
            <a:ext cx="541373" cy="5280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35B8829-5538-40D7-8DDC-526E961014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1274" y="3885112"/>
            <a:ext cx="541373" cy="5280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357AFBF-FF73-4DCE-A599-BFFCF3A3E8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1274" y="4334114"/>
            <a:ext cx="541373" cy="5280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5E6B309-26EF-439F-9A17-BBF778E415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1274" y="4782077"/>
            <a:ext cx="541373" cy="5280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82E3AF6-C071-40B2-B8D6-0B303E8437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682" y="2979820"/>
            <a:ext cx="541372" cy="5280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CB7704B-8297-4DDB-ACA9-549BF3876F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682" y="3427783"/>
            <a:ext cx="541372" cy="5280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C057D48-4D59-43D8-BCCC-F12B2F53F8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682" y="3875746"/>
            <a:ext cx="541372" cy="52803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0AF9B5D-A5B0-4C0B-837A-9152D0CA8D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682" y="4324748"/>
            <a:ext cx="541372" cy="5280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6DD0281-999B-4B71-9BB7-17803A73A2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682" y="4772711"/>
            <a:ext cx="541372" cy="52803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ED7EF3D-D6F6-4B08-82FE-97D78A47CD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1275" y="2992458"/>
            <a:ext cx="541372" cy="52803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2285422-99AA-4F26-8C12-247C2CEFB8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1275" y="3440421"/>
            <a:ext cx="541372" cy="52803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B0B2C11-341E-4B6D-9114-7DBA9EE3C8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1275" y="3888384"/>
            <a:ext cx="541372" cy="52803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6D07695-351D-4F16-A704-0293DE93AA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1275" y="4337386"/>
            <a:ext cx="541372" cy="52803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D204A83-E171-4E3D-AE55-8D5D0EBA04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21275" y="4785349"/>
            <a:ext cx="541372" cy="52803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115F73A-DFB2-418F-A5E3-E5B1C8FAF932}"/>
              </a:ext>
            </a:extLst>
          </p:cNvPr>
          <p:cNvSpPr txBox="1"/>
          <p:nvPr/>
        </p:nvSpPr>
        <p:spPr>
          <a:xfrm>
            <a:off x="2703579" y="3688530"/>
            <a:ext cx="1522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0.010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4BC69F3-4219-44A3-A169-8E354BC02F42}"/>
              </a:ext>
            </a:extLst>
          </p:cNvPr>
          <p:cNvGrpSpPr/>
          <p:nvPr/>
        </p:nvGrpSpPr>
        <p:grpSpPr>
          <a:xfrm>
            <a:off x="2531980" y="576783"/>
            <a:ext cx="1693657" cy="2927803"/>
            <a:chOff x="505691" y="512618"/>
            <a:chExt cx="1693657" cy="2927803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3646089A-114E-476E-8948-8D3B9E61662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69119" y="633848"/>
              <a:ext cx="1530229" cy="2700762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02C69DB-0A5D-488E-9E12-983445CE5715}"/>
                </a:ext>
              </a:extLst>
            </p:cNvPr>
            <p:cNvSpPr/>
            <p:nvPr/>
          </p:nvSpPr>
          <p:spPr>
            <a:xfrm>
              <a:off x="505691" y="512618"/>
              <a:ext cx="1693657" cy="2927803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11A9B0B-5379-4BC5-8D21-C9E2BCB0BB28}"/>
              </a:ext>
            </a:extLst>
          </p:cNvPr>
          <p:cNvGrpSpPr/>
          <p:nvPr/>
        </p:nvGrpSpPr>
        <p:grpSpPr>
          <a:xfrm>
            <a:off x="3539836" y="2272145"/>
            <a:ext cx="370610" cy="394855"/>
            <a:chOff x="3539836" y="2272145"/>
            <a:chExt cx="370610" cy="394855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977F743-E145-4992-8C3B-0B85D2BEC37C}"/>
                </a:ext>
              </a:extLst>
            </p:cNvPr>
            <p:cNvCxnSpPr/>
            <p:nvPr/>
          </p:nvCxnSpPr>
          <p:spPr>
            <a:xfrm flipV="1">
              <a:off x="3539836" y="2272145"/>
              <a:ext cx="367146" cy="39485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62AD65A-7952-4973-A18F-76F20E2B442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43300" y="2272145"/>
              <a:ext cx="367146" cy="39485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8F4D822-9AEB-4337-9A2E-CB7DDB6AF9A4}"/>
              </a:ext>
            </a:extLst>
          </p:cNvPr>
          <p:cNvGrpSpPr/>
          <p:nvPr/>
        </p:nvGrpSpPr>
        <p:grpSpPr>
          <a:xfrm>
            <a:off x="3730336" y="3872474"/>
            <a:ext cx="370610" cy="394855"/>
            <a:chOff x="3539836" y="2272145"/>
            <a:chExt cx="370610" cy="394855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89E128E-FFBC-4391-A597-10F5EA8F11B3}"/>
                </a:ext>
              </a:extLst>
            </p:cNvPr>
            <p:cNvCxnSpPr/>
            <p:nvPr/>
          </p:nvCxnSpPr>
          <p:spPr>
            <a:xfrm flipV="1">
              <a:off x="3539836" y="2272145"/>
              <a:ext cx="367146" cy="39485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7B6FCFC-9353-4C17-B0B0-3A74ED8DDDD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43300" y="2272145"/>
              <a:ext cx="367146" cy="39485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Picture 37">
            <a:extLst>
              <a:ext uri="{FF2B5EF4-FFF2-40B4-BE49-F238E27FC236}">
                <a16:creationId xmlns:a16="http://schemas.microsoft.com/office/drawing/2014/main" id="{AFAD6843-2A31-4F53-A703-11CD5A6CFD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84479" y="2975510"/>
            <a:ext cx="541372" cy="528037"/>
          </a:xfrm>
          <a:prstGeom prst="rect">
            <a:avLst/>
          </a:prstGeom>
        </p:spPr>
      </p:pic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29D3222F-9ABB-413C-A96A-38BC84E71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472653"/>
              </p:ext>
            </p:extLst>
          </p:nvPr>
        </p:nvGraphicFramePr>
        <p:xfrm>
          <a:off x="5274883" y="785878"/>
          <a:ext cx="1368000" cy="1368000"/>
        </p:xfrm>
        <a:graphic>
          <a:graphicData uri="http://schemas.openxmlformats.org/drawingml/2006/table">
            <a:tbl>
              <a:tblPr firstRow="1" bandRow="1"/>
              <a:tblGrid>
                <a:gridCol w="136800">
                  <a:extLst>
                    <a:ext uri="{9D8B030D-6E8A-4147-A177-3AD203B41FA5}">
                      <a16:colId xmlns:a16="http://schemas.microsoft.com/office/drawing/2014/main" val="172760593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4040833073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44697814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501310715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303175189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69238549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772402151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794736669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621574670"/>
                    </a:ext>
                  </a:extLst>
                </a:gridCol>
                <a:gridCol w="136800">
                  <a:extLst>
                    <a:ext uri="{9D8B030D-6E8A-4147-A177-3AD203B41FA5}">
                      <a16:colId xmlns:a16="http://schemas.microsoft.com/office/drawing/2014/main" val="1507224102"/>
                    </a:ext>
                  </a:extLst>
                </a:gridCol>
              </a:tblGrid>
              <a:tr h="13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/>
                    </a:p>
                  </a:txBody>
                  <a:tcPr marL="30262" marR="30262" marT="15131" marB="15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399284"/>
                  </a:ext>
                </a:extLst>
              </a:tr>
            </a:tbl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EF171971-7C40-49F8-BAE4-CC7F3345371F}"/>
              </a:ext>
            </a:extLst>
          </p:cNvPr>
          <p:cNvSpPr txBox="1"/>
          <p:nvPr/>
        </p:nvSpPr>
        <p:spPr>
          <a:xfrm>
            <a:off x="5194136" y="3589240"/>
            <a:ext cx="1522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</a:rPr>
              <a:t>0.1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480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00"/>
                            </p:stCondLst>
                            <p:childTnLst>
                              <p:par>
                                <p:cTn id="25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4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1.7|3.5|5.1|2.9|2.9|8.7|2.8|3.7|6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3.7|2.6|9.2|2.9|7.5|3.3|4.5|4.8|4|5.4|10.7|6.4|5.5|5.7|5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3.5|3.5|2.7|3.1|3.3|9.8|8|1|6|4.7|8|3.5|1.1|3.5|4.7|8.2|6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9|1.5|8.5|9.3|2.2|9.6|7.8|3.5|5.5|6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9.1|7.3|4.3|2.8|1.1|2.2|7.4|1.3|6.4|0.9|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4.8|8.8|6.8|5.3|5.3|5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3|4.3|6.7|2.2|15.2|1.9|9.9|4.8|4.4|3.2|5.7|1.6|0.7|1.1|2.3|1|0.8|5.1|4.3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3.8|0.9|7.4|3.4|5.7|1.9|6.7|4.7|0.8|1.7|4.3|1.9|0.7|1.1|10.6|3.6|1.9|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18677</TotalTime>
  <Words>174</Words>
  <Application>Microsoft Office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Let's learn title</vt:lpstr>
      <vt:lpstr>Let's learn slides</vt:lpstr>
      <vt:lpstr>Your turn</vt:lpstr>
      <vt:lpstr>Your turn activity lesson</vt:lpstr>
      <vt:lpstr>Get ready title</vt:lpstr>
      <vt:lpstr>Get ready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Judith Starkey</cp:lastModifiedBy>
  <cp:revision>546</cp:revision>
  <dcterms:created xsi:type="dcterms:W3CDTF">2019-07-05T11:02:13Z</dcterms:created>
  <dcterms:modified xsi:type="dcterms:W3CDTF">2021-03-19T16:24:36Z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