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76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63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60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48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55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0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64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6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42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277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0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97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F4DF-FB6E-4F97-9EF3-D6F74A0700C5}" type="datetimeFigureOut">
              <a:rPr lang="en-AU" smtClean="0"/>
              <a:t>21/06/2021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23A7-BD49-4543-9D42-D8F005CCA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68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onebritainonenation.com/video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bGioTNs4M" TargetMode="External"/><Relationship Id="rId2" Type="http://schemas.openxmlformats.org/officeDocument/2006/relationships/hyperlink" Target="https://www.youtube.com/watch?v=nhxGK_qZRC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D2lYjadfT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660"/>
            <a:ext cx="7848872" cy="6799087"/>
          </a:xfrm>
        </p:spPr>
      </p:pic>
    </p:spTree>
    <p:extLst>
      <p:ext uri="{BB962C8B-B14F-4D97-AF65-F5344CB8AC3E}">
        <p14:creationId xmlns:p14="http://schemas.microsoft.com/office/powerpoint/2010/main" val="23821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val="256477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344816" cy="6610335"/>
          </a:xfrm>
        </p:spPr>
      </p:pic>
    </p:spTree>
    <p:extLst>
      <p:ext uri="{BB962C8B-B14F-4D97-AF65-F5344CB8AC3E}">
        <p14:creationId xmlns:p14="http://schemas.microsoft.com/office/powerpoint/2010/main" val="116435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968885" cy="5976664"/>
          </a:xfrm>
        </p:spPr>
      </p:pic>
    </p:spTree>
    <p:extLst>
      <p:ext uri="{BB962C8B-B14F-4D97-AF65-F5344CB8AC3E}">
        <p14:creationId xmlns:p14="http://schemas.microsoft.com/office/powerpoint/2010/main" val="404597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174174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48872" cy="7790006"/>
          </a:xfrm>
        </p:spPr>
      </p:pic>
    </p:spTree>
    <p:extLst>
      <p:ext uri="{BB962C8B-B14F-4D97-AF65-F5344CB8AC3E}">
        <p14:creationId xmlns:p14="http://schemas.microsoft.com/office/powerpoint/2010/main" val="416508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825691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6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848872" cy="7073797"/>
          </a:xfrm>
        </p:spPr>
      </p:pic>
    </p:spTree>
    <p:extLst>
      <p:ext uri="{BB962C8B-B14F-4D97-AF65-F5344CB8AC3E}">
        <p14:creationId xmlns:p14="http://schemas.microsoft.com/office/powerpoint/2010/main" val="95068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9258"/>
            <a:ext cx="7632848" cy="6678742"/>
          </a:xfrm>
        </p:spPr>
      </p:pic>
    </p:spTree>
    <p:extLst>
      <p:ext uri="{BB962C8B-B14F-4D97-AF65-F5344CB8AC3E}">
        <p14:creationId xmlns:p14="http://schemas.microsoft.com/office/powerpoint/2010/main" val="287623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920880" cy="6673343"/>
          </a:xfrm>
        </p:spPr>
      </p:pic>
    </p:spTree>
    <p:extLst>
      <p:ext uri="{BB962C8B-B14F-4D97-AF65-F5344CB8AC3E}">
        <p14:creationId xmlns:p14="http://schemas.microsoft.com/office/powerpoint/2010/main" val="425386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67768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280920" cy="7142294"/>
          </a:xfrm>
        </p:spPr>
      </p:pic>
    </p:spTree>
    <p:extLst>
      <p:ext uri="{BB962C8B-B14F-4D97-AF65-F5344CB8AC3E}">
        <p14:creationId xmlns:p14="http://schemas.microsoft.com/office/powerpoint/2010/main" val="102571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192344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48938" cy="6336704"/>
          </a:xfrm>
        </p:spPr>
      </p:pic>
    </p:spTree>
    <p:extLst>
      <p:ext uri="{BB962C8B-B14F-4D97-AF65-F5344CB8AC3E}">
        <p14:creationId xmlns:p14="http://schemas.microsoft.com/office/powerpoint/2010/main" val="11031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DIVERSITY OBON DAY</a:t>
            </a:r>
            <a:endParaRPr lang="en-GB" dirty="0">
              <a:hlinkClick r:id="rId2"/>
            </a:endParaRPr>
          </a:p>
        </p:txBody>
      </p:sp>
      <p:pic>
        <p:nvPicPr>
          <p:cNvPr id="1026" name="Picture 2" descr="https://blog.pearsoninternationalschools.com/wp-content/uploads/2020/04/ForAL1374872_Original_1800x900-1-1132x670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5" y="1600200"/>
            <a:ext cx="76468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2"/>
          </p:cNvPr>
          <p:cNvSpPr txBox="1"/>
          <p:nvPr/>
        </p:nvSpPr>
        <p:spPr>
          <a:xfrm>
            <a:off x="1043608" y="630932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https://www.onebritainonenation.com/videos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4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DIVERSITY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www.youtube.com/watch?v=nhxGK_qZRCg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www.youtube.com/watch?v=SIbGioTNs4M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www.youtube.com/watch?v=KD2lYjadfTQ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4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60608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156"/>
            <a:ext cx="8280920" cy="6686844"/>
          </a:xfrm>
        </p:spPr>
      </p:pic>
    </p:spTree>
    <p:extLst>
      <p:ext uri="{BB962C8B-B14F-4D97-AF65-F5344CB8AC3E}">
        <p14:creationId xmlns:p14="http://schemas.microsoft.com/office/powerpoint/2010/main" val="238904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44949" cy="6408712"/>
          </a:xfrm>
        </p:spPr>
      </p:pic>
    </p:spTree>
    <p:extLst>
      <p:ext uri="{BB962C8B-B14F-4D97-AF65-F5344CB8AC3E}">
        <p14:creationId xmlns:p14="http://schemas.microsoft.com/office/powerpoint/2010/main" val="5272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344647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208912" cy="6556869"/>
          </a:xfrm>
        </p:spPr>
      </p:pic>
    </p:spTree>
    <p:extLst>
      <p:ext uri="{BB962C8B-B14F-4D97-AF65-F5344CB8AC3E}">
        <p14:creationId xmlns:p14="http://schemas.microsoft.com/office/powerpoint/2010/main" val="27807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8256917" cy="6192688"/>
          </a:xfrm>
        </p:spPr>
      </p:pic>
    </p:spTree>
    <p:extLst>
      <p:ext uri="{BB962C8B-B14F-4D97-AF65-F5344CB8AC3E}">
        <p14:creationId xmlns:p14="http://schemas.microsoft.com/office/powerpoint/2010/main" val="272966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280920" cy="6738599"/>
          </a:xfrm>
        </p:spPr>
      </p:pic>
    </p:spTree>
    <p:extLst>
      <p:ext uri="{BB962C8B-B14F-4D97-AF65-F5344CB8AC3E}">
        <p14:creationId xmlns:p14="http://schemas.microsoft.com/office/powerpoint/2010/main" val="37288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</Words>
  <Application>Microsoft Office PowerPoint</Application>
  <PresentationFormat>On-screen Show (4:3)</PresentationFormat>
  <Paragraphs>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DIVERSITY OBON DAY</vt:lpstr>
      <vt:lpstr>DIVERSITY </vt:lpstr>
    </vt:vector>
  </TitlesOfParts>
  <Company>NSW, 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Casual</dc:creator>
  <cp:lastModifiedBy>Diane Smith</cp:lastModifiedBy>
  <cp:revision>7</cp:revision>
  <dcterms:created xsi:type="dcterms:W3CDTF">2012-04-01T22:22:30Z</dcterms:created>
  <dcterms:modified xsi:type="dcterms:W3CDTF">2021-06-21T09:01:55Z</dcterms:modified>
</cp:coreProperties>
</file>