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theme/theme4.xml" ContentType="application/vnd.openxmlformats-officedocument.theme+xml"/>
  <Override PartName="/ppt/slideLayouts/slideLayout6.xml" ContentType="application/vnd.openxmlformats-officedocument.presentationml.slideLayout+xml"/>
  <Override PartName="/ppt/theme/theme5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6.xml" ContentType="application/vnd.openxmlformats-officedocument.theme+xml"/>
  <Override PartName="/ppt/slideLayouts/slideLayout9.xml" ContentType="application/vnd.openxmlformats-officedocument.presentationml.slideLayout+xml"/>
  <Override PartName="/ppt/theme/theme7.xml" ContentType="application/vnd.openxmlformats-officedocument.theme+xml"/>
  <Override PartName="/ppt/theme/theme8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4"/>
    <p:sldMasterId id="2147483671" r:id="rId5"/>
    <p:sldMasterId id="2147483673" r:id="rId6"/>
    <p:sldMasterId id="2147483675" r:id="rId7"/>
    <p:sldMasterId id="2147483677" r:id="rId8"/>
    <p:sldMasterId id="2147483679" r:id="rId9"/>
    <p:sldMasterId id="2147483682" r:id="rId10"/>
  </p:sldMasterIdLst>
  <p:notesMasterIdLst>
    <p:notesMasterId r:id="rId24"/>
  </p:notesMasterIdLst>
  <p:sldIdLst>
    <p:sldId id="296" r:id="rId11"/>
    <p:sldId id="297" r:id="rId12"/>
    <p:sldId id="388" r:id="rId13"/>
    <p:sldId id="389" r:id="rId14"/>
    <p:sldId id="299" r:id="rId15"/>
    <p:sldId id="365" r:id="rId16"/>
    <p:sldId id="384" r:id="rId17"/>
    <p:sldId id="390" r:id="rId18"/>
    <p:sldId id="351" r:id="rId19"/>
    <p:sldId id="385" r:id="rId20"/>
    <p:sldId id="386" r:id="rId21"/>
    <p:sldId id="387" r:id="rId22"/>
    <p:sldId id="317" r:id="rId2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12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 Shutkever" initials="SS" lastIdx="1" clrIdx="0">
    <p:extLst>
      <p:ext uri="{19B8F6BF-5375-455C-9EA6-DF929625EA0E}">
        <p15:presenceInfo xmlns:p15="http://schemas.microsoft.com/office/powerpoint/2012/main" userId="Sam Shutkev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E699"/>
    <a:srgbClr val="F8CBAD"/>
    <a:srgbClr val="E5BCE6"/>
    <a:srgbClr val="4472C4"/>
    <a:srgbClr val="9966FF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6" autoAdjust="0"/>
    <p:restoredTop sz="96327"/>
  </p:normalViewPr>
  <p:slideViewPr>
    <p:cSldViewPr snapToGrid="0" snapToObjects="1">
      <p:cViewPr varScale="1">
        <p:scale>
          <a:sx n="69" d="100"/>
          <a:sy n="69" d="100"/>
        </p:scale>
        <p:origin x="1440" y="66"/>
      </p:cViewPr>
      <p:guideLst>
        <p:guide orient="horz" pos="1185"/>
        <p:guide pos="127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1.xml"/><Relationship Id="rId24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theme" Target="theme/theme1.xml"/><Relationship Id="rId10" Type="http://schemas.openxmlformats.org/officeDocument/2006/relationships/slideMaster" Target="slideMasters/slideMaster7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1.xml"/><Relationship Id="rId9" Type="http://schemas.openxmlformats.org/officeDocument/2006/relationships/slideMaster" Target="slideMasters/slideMaster6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mes Clegg" userId="c6df1435-7a36-4b38-be4d-16e68e91152f" providerId="ADAL" clId="{6D9381B2-C5DF-4C93-A34F-DE36F34A3F89}"/>
    <pc:docChg chg="undo custSel modSld">
      <pc:chgData name="James Clegg" userId="c6df1435-7a36-4b38-be4d-16e68e91152f" providerId="ADAL" clId="{6D9381B2-C5DF-4C93-A34F-DE36F34A3F89}" dt="2021-02-02T12:25:46.872" v="19"/>
      <pc:docMkLst>
        <pc:docMk/>
      </pc:docMkLst>
      <pc:sldChg chg="modTransition">
        <pc:chgData name="James Clegg" userId="c6df1435-7a36-4b38-be4d-16e68e91152f" providerId="ADAL" clId="{6D9381B2-C5DF-4C93-A34F-DE36F34A3F89}" dt="2021-02-02T12:25:46.872" v="19"/>
        <pc:sldMkLst>
          <pc:docMk/>
          <pc:sldMk cId="3463639803" sldId="296"/>
        </pc:sldMkLst>
      </pc:sldChg>
      <pc:sldChg chg="modTransition">
        <pc:chgData name="James Clegg" userId="c6df1435-7a36-4b38-be4d-16e68e91152f" providerId="ADAL" clId="{6D9381B2-C5DF-4C93-A34F-DE36F34A3F89}" dt="2021-02-02T12:25:46.872" v="19"/>
        <pc:sldMkLst>
          <pc:docMk/>
          <pc:sldMk cId="861935487" sldId="297"/>
        </pc:sldMkLst>
      </pc:sldChg>
      <pc:sldChg chg="modTransition">
        <pc:chgData name="James Clegg" userId="c6df1435-7a36-4b38-be4d-16e68e91152f" providerId="ADAL" clId="{6D9381B2-C5DF-4C93-A34F-DE36F34A3F89}" dt="2021-02-02T12:25:46.872" v="19"/>
        <pc:sldMkLst>
          <pc:docMk/>
          <pc:sldMk cId="895466786" sldId="299"/>
        </pc:sldMkLst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1523482686" sldId="317"/>
        </pc:sldMkLst>
        <pc:picChg chg="del">
          <ac:chgData name="James Clegg" userId="c6df1435-7a36-4b38-be4d-16e68e91152f" providerId="ADAL" clId="{6D9381B2-C5DF-4C93-A34F-DE36F34A3F89}" dt="2021-02-02T12:25:40.525" v="18" actId="478"/>
          <ac:picMkLst>
            <pc:docMk/>
            <pc:sldMk cId="1523482686" sldId="317"/>
            <ac:picMk id="2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1172784402" sldId="351"/>
        </pc:sldMkLst>
        <pc:picChg chg="del">
          <ac:chgData name="James Clegg" userId="c6df1435-7a36-4b38-be4d-16e68e91152f" providerId="ADAL" clId="{6D9381B2-C5DF-4C93-A34F-DE36F34A3F89}" dt="2021-02-02T12:25:30.318" v="14" actId="478"/>
          <ac:picMkLst>
            <pc:docMk/>
            <pc:sldMk cId="1172784402" sldId="351"/>
            <ac:picMk id="3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1910593855" sldId="365"/>
        </pc:sldMkLst>
        <pc:picChg chg="del">
          <ac:chgData name="James Clegg" userId="c6df1435-7a36-4b38-be4d-16e68e91152f" providerId="ADAL" clId="{6D9381B2-C5DF-4C93-A34F-DE36F34A3F89}" dt="2021-02-02T12:25:25.290" v="12" actId="478"/>
          <ac:picMkLst>
            <pc:docMk/>
            <pc:sldMk cId="1910593855" sldId="365"/>
            <ac:picMk id="8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108487433" sldId="384"/>
        </pc:sldMkLst>
        <pc:picChg chg="del">
          <ac:chgData name="James Clegg" userId="c6df1435-7a36-4b38-be4d-16e68e91152f" providerId="ADAL" clId="{6D9381B2-C5DF-4C93-A34F-DE36F34A3F89}" dt="2021-02-02T12:25:28.001" v="13" actId="478"/>
          <ac:picMkLst>
            <pc:docMk/>
            <pc:sldMk cId="108487433" sldId="384"/>
            <ac:picMk id="6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2969575059" sldId="385"/>
        </pc:sldMkLst>
        <pc:picChg chg="del">
          <ac:chgData name="James Clegg" userId="c6df1435-7a36-4b38-be4d-16e68e91152f" providerId="ADAL" clId="{6D9381B2-C5DF-4C93-A34F-DE36F34A3F89}" dt="2021-02-02T12:25:32.924" v="15" actId="478"/>
          <ac:picMkLst>
            <pc:docMk/>
            <pc:sldMk cId="2969575059" sldId="385"/>
            <ac:picMk id="5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3134825842" sldId="386"/>
        </pc:sldMkLst>
        <pc:picChg chg="del">
          <ac:chgData name="James Clegg" userId="c6df1435-7a36-4b38-be4d-16e68e91152f" providerId="ADAL" clId="{6D9381B2-C5DF-4C93-A34F-DE36F34A3F89}" dt="2021-02-02T12:25:35.664" v="16" actId="478"/>
          <ac:picMkLst>
            <pc:docMk/>
            <pc:sldMk cId="3134825842" sldId="386"/>
            <ac:picMk id="10" creationId="{00000000-0000-0000-0000-000000000000}"/>
          </ac:picMkLst>
        </pc:picChg>
      </pc:sldChg>
      <pc:sldChg chg="del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360911913" sldId="387"/>
        </pc:sldMkLst>
        <pc:picChg chg="del">
          <ac:chgData name="James Clegg" userId="c6df1435-7a36-4b38-be4d-16e68e91152f" providerId="ADAL" clId="{6D9381B2-C5DF-4C93-A34F-DE36F34A3F89}" dt="2021-02-02T12:25:37.915" v="17" actId="478"/>
          <ac:picMkLst>
            <pc:docMk/>
            <pc:sldMk cId="360911913" sldId="387"/>
            <ac:picMk id="7" creationId="{00000000-0000-0000-0000-000000000000}"/>
          </ac:picMkLst>
        </pc:picChg>
      </pc:sldChg>
      <pc:sldChg chg="delSp mod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637306247" sldId="388"/>
        </pc:sldMkLst>
        <pc:spChg chg="mod">
          <ac:chgData name="James Clegg" userId="c6df1435-7a36-4b38-be4d-16e68e91152f" providerId="ADAL" clId="{6D9381B2-C5DF-4C93-A34F-DE36F34A3F89}" dt="2021-02-02T12:24:39.626" v="3" actId="20577"/>
          <ac:spMkLst>
            <pc:docMk/>
            <pc:sldMk cId="637306247" sldId="388"/>
            <ac:spMk id="28" creationId="{1278C13B-BDAA-4313-8DC2-EEE5C4B90A82}"/>
          </ac:spMkLst>
        </pc:spChg>
        <pc:picChg chg="del">
          <ac:chgData name="James Clegg" userId="c6df1435-7a36-4b38-be4d-16e68e91152f" providerId="ADAL" clId="{6D9381B2-C5DF-4C93-A34F-DE36F34A3F89}" dt="2021-02-02T12:24:22.090" v="0" actId="478"/>
          <ac:picMkLst>
            <pc:docMk/>
            <pc:sldMk cId="637306247" sldId="388"/>
            <ac:picMk id="3" creationId="{00000000-0000-0000-0000-000000000000}"/>
          </ac:picMkLst>
        </pc:picChg>
      </pc:sldChg>
      <pc:sldChg chg="addSp delSp modSp modTransition delAnim">
        <pc:chgData name="James Clegg" userId="c6df1435-7a36-4b38-be4d-16e68e91152f" providerId="ADAL" clId="{6D9381B2-C5DF-4C93-A34F-DE36F34A3F89}" dt="2021-02-02T12:25:46.872" v="19"/>
        <pc:sldMkLst>
          <pc:docMk/>
          <pc:sldMk cId="469472034" sldId="389"/>
        </pc:sldMkLst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7" creationId="{2387E862-F957-4B0D-90E4-648C5C696674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8" creationId="{9860AD43-7ADF-46E6-A3FB-37F3134197ED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9" creationId="{2D9C06D9-7DE8-4421-B3E2-6E2F4271E710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14" creationId="{2EA80347-EB06-4020-9A5D-D5A888EA4614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15" creationId="{F1D9CB43-A675-45F1-B187-853C28383270}"/>
          </ac:spMkLst>
        </pc:spChg>
        <pc:spChg chg="ord">
          <ac:chgData name="James Clegg" userId="c6df1435-7a36-4b38-be4d-16e68e91152f" providerId="ADAL" clId="{6D9381B2-C5DF-4C93-A34F-DE36F34A3F89}" dt="2021-02-02T12:25:12.760" v="11" actId="166"/>
          <ac:spMkLst>
            <pc:docMk/>
            <pc:sldMk cId="469472034" sldId="389"/>
            <ac:spMk id="16" creationId="{ECB00319-8B12-4C4C-A737-AF1BA56F5FEB}"/>
          </ac:spMkLst>
        </pc:spChg>
        <pc:spChg chg="add">
          <ac:chgData name="James Clegg" userId="c6df1435-7a36-4b38-be4d-16e68e91152f" providerId="ADAL" clId="{6D9381B2-C5DF-4C93-A34F-DE36F34A3F89}" dt="2021-02-02T12:25:01.070" v="10"/>
          <ac:spMkLst>
            <pc:docMk/>
            <pc:sldMk cId="469472034" sldId="389"/>
            <ac:spMk id="17" creationId="{DA86BB6E-990B-4A16-A529-63963119F563}"/>
          </ac:spMkLst>
        </pc:spChg>
        <pc:spChg chg="del mod">
          <ac:chgData name="James Clegg" userId="c6df1435-7a36-4b38-be4d-16e68e91152f" providerId="ADAL" clId="{6D9381B2-C5DF-4C93-A34F-DE36F34A3F89}" dt="2021-02-02T12:25:00.772" v="9" actId="478"/>
          <ac:spMkLst>
            <pc:docMk/>
            <pc:sldMk cId="469472034" sldId="389"/>
            <ac:spMk id="28" creationId="{1278C13B-BDAA-4313-8DC2-EEE5C4B90A82}"/>
          </ac:spMkLst>
        </pc:spChg>
        <pc:picChg chg="del">
          <ac:chgData name="James Clegg" userId="c6df1435-7a36-4b38-be4d-16e68e91152f" providerId="ADAL" clId="{6D9381B2-C5DF-4C93-A34F-DE36F34A3F89}" dt="2021-02-02T12:24:24.653" v="1" actId="478"/>
          <ac:picMkLst>
            <pc:docMk/>
            <pc:sldMk cId="469472034" sldId="389"/>
            <ac:picMk id="2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D1BE4B4D-D867-492E-97B2-A4C94167F287}" type="datetimeFigureOut">
              <a:rPr lang="en-GB" smtClean="0"/>
              <a:pPr/>
              <a:t>01/04/2021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Comic Sans MS" panose="030F0702030302020204" pitchFamily="66" charset="0"/>
              </a:defRPr>
            </a:lvl1pPr>
          </a:lstStyle>
          <a:p>
            <a:fld id="{9A63A521-224D-4C95-824A-3CEFF92EB90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04774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0" y="2511188"/>
            <a:ext cx="5950424" cy="1787857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ctr">
              <a:defRPr sz="6600" baseline="0">
                <a:solidFill>
                  <a:schemeClr val="bg1"/>
                </a:solidFill>
                <a:latin typeface="KG Primary Penmanship" panose="02000506000000020003" pitchFamily="2" charset="0"/>
              </a:defRPr>
            </a:lvl1pPr>
          </a:lstStyle>
          <a:p>
            <a:r>
              <a:rPr lang="en-US" dirty="0"/>
              <a:t>TITLE – in caps and saved as a picture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8818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45335E50-1930-44E5-9B14-893AFBD95C69}" type="datetimeFigureOut">
              <a:rPr lang="en-GB" smtClean="0"/>
              <a:pPr/>
              <a:t>01/04/2021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mic Sans MS" panose="030F0702030302020204" pitchFamily="66" charset="0"/>
              </a:defRPr>
            </a:lvl1pPr>
          </a:lstStyle>
          <a:p>
            <a:fld id="{108BBDC2-4ED5-4A8D-A28C-1B3F6D2413F0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270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0854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01090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89737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246388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sz="4000" u="none" baseline="0">
                <a:latin typeface="Comic Sans MS" panose="030F0702030302020204" pitchFamily="66" charset="0"/>
              </a:defRPr>
            </a:lvl1pPr>
          </a:lstStyle>
          <a:p>
            <a:r>
              <a:rPr lang="en-US" dirty="0"/>
              <a:t>Have a go at questions 		 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740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Your turn KS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38082" y="1989208"/>
            <a:ext cx="5703912" cy="3005873"/>
          </a:xfrm>
          <a:prstGeom prst="rect">
            <a:avLst/>
          </a:prstGeom>
        </p:spPr>
        <p:txBody>
          <a:bodyPr anchor="ctr"/>
          <a:lstStyle>
            <a:lvl1pPr algn="ctr">
              <a:defRPr baseline="0">
                <a:latin typeface="+mn-lt"/>
              </a:defRPr>
            </a:lvl1pPr>
          </a:lstStyle>
          <a:p>
            <a:r>
              <a:rPr lang="en-US" dirty="0"/>
              <a:t>Have a go at questions 	on the worksheet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494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290594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5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6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theme" Target="../theme/theme7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close up of a sign&#10;&#10;Description automatically generated">
            <a:extLst>
              <a:ext uri="{FF2B5EF4-FFF2-40B4-BE49-F238E27FC236}">
                <a16:creationId xmlns:a16="http://schemas.microsoft.com/office/drawing/2014/main" id="{F14EDCB3-CC60-E94C-B25C-4D771CB64958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228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84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02C252DA-A0E8-6A49-900E-07188D62BBE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520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1B02BD9-91A9-9F43-BF82-7E7C0E55B94B}"/>
              </a:ext>
            </a:extLst>
          </p:cNvPr>
          <p:cNvSpPr/>
          <p:nvPr userDrawn="1"/>
        </p:nvSpPr>
        <p:spPr>
          <a:xfrm>
            <a:off x="546652" y="606287"/>
            <a:ext cx="7523922" cy="573487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376518" y="6553200"/>
            <a:ext cx="1470211" cy="2420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5" name="Picture 4" descr="A picture containing table&#10;&#10;Description automatically generated">
            <a:extLst>
              <a:ext uri="{FF2B5EF4-FFF2-40B4-BE49-F238E27FC236}">
                <a16:creationId xmlns:a16="http://schemas.microsoft.com/office/drawing/2014/main" id="{D3D08606-BA4C-8046-935F-20760BC276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4062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een sign with white text&#10;&#10;Description automatically generated">
            <a:extLst>
              <a:ext uri="{FF2B5EF4-FFF2-40B4-BE49-F238E27FC236}">
                <a16:creationId xmlns:a16="http://schemas.microsoft.com/office/drawing/2014/main" id="{E7898E14-59E6-7D4D-8006-F74307CCB98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6573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able&#10;&#10;Description automatically generated">
            <a:extLst>
              <a:ext uri="{FF2B5EF4-FFF2-40B4-BE49-F238E27FC236}">
                <a16:creationId xmlns:a16="http://schemas.microsoft.com/office/drawing/2014/main" id="{F33BA71E-3CF0-1E4E-BEEE-6280AD06DDC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055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computer&#10;&#10;Description automatically generated">
            <a:extLst>
              <a:ext uri="{FF2B5EF4-FFF2-40B4-BE49-F238E27FC236}">
                <a16:creationId xmlns:a16="http://schemas.microsoft.com/office/drawing/2014/main" id="{3A3B0A72-DFF8-FC43-8B3B-B0D9C1468E8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234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27FE0188-803D-CF41-A7C4-56C7E1D1B2A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42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7" Type="http://schemas.openxmlformats.org/officeDocument/2006/relationships/image" Target="../media/image29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5.xml"/><Relationship Id="rId6" Type="http://schemas.openxmlformats.org/officeDocument/2006/relationships/image" Target="../media/image17.png"/><Relationship Id="rId5" Type="http://schemas.openxmlformats.org/officeDocument/2006/relationships/image" Target="../media/image28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png"/><Relationship Id="rId13" Type="http://schemas.openxmlformats.org/officeDocument/2006/relationships/image" Target="../media/image35.png"/><Relationship Id="rId7" Type="http://schemas.openxmlformats.org/officeDocument/2006/relationships/image" Target="../media/image16.png"/><Relationship Id="rId12" Type="http://schemas.openxmlformats.org/officeDocument/2006/relationships/image" Target="../media/image3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6.xml"/><Relationship Id="rId6" Type="http://schemas.openxmlformats.org/officeDocument/2006/relationships/image" Target="../media/image10.png"/><Relationship Id="rId11" Type="http://schemas.openxmlformats.org/officeDocument/2006/relationships/image" Target="../media/image30.png"/><Relationship Id="rId5" Type="http://schemas.openxmlformats.org/officeDocument/2006/relationships/image" Target="../media/image270.png"/><Relationship Id="rId10" Type="http://schemas.openxmlformats.org/officeDocument/2006/relationships/image" Target="../media/image33.png"/><Relationship Id="rId9" Type="http://schemas.openxmlformats.org/officeDocument/2006/relationships/image" Target="../media/image32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7.xml"/><Relationship Id="rId6" Type="http://schemas.openxmlformats.org/officeDocument/2006/relationships/image" Target="../media/image10.png"/><Relationship Id="rId5" Type="http://schemas.openxmlformats.org/officeDocument/2006/relationships/image" Target="../media/image15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.xml"/><Relationship Id="rId1" Type="http://schemas.openxmlformats.org/officeDocument/2006/relationships/tags" Target="../tags/tag1.xml"/><Relationship Id="rId5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6.xml"/><Relationship Id="rId1" Type="http://schemas.openxmlformats.org/officeDocument/2006/relationships/tags" Target="../tags/tag2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7" Type="http://schemas.openxmlformats.org/officeDocument/2006/relationships/image" Target="../media/image10.png"/><Relationship Id="rId12" Type="http://schemas.openxmlformats.org/officeDocument/2006/relationships/image" Target="../media/image18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3.xml"/><Relationship Id="rId6" Type="http://schemas.openxmlformats.org/officeDocument/2006/relationships/image" Target="../media/image15.png"/><Relationship Id="rId11" Type="http://schemas.openxmlformats.org/officeDocument/2006/relationships/image" Target="../media/image21.png"/><Relationship Id="rId5" Type="http://schemas.openxmlformats.org/officeDocument/2006/relationships/image" Target="../media/image12.png"/><Relationship Id="rId10" Type="http://schemas.openxmlformats.org/officeDocument/2006/relationships/image" Target="../media/image20.png"/><Relationship Id="rId9" Type="http://schemas.openxmlformats.org/officeDocument/2006/relationships/image" Target="../media/image19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7" Type="http://schemas.openxmlformats.org/officeDocument/2006/relationships/image" Target="../media/image24.png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4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10" Type="http://schemas.openxmlformats.org/officeDocument/2006/relationships/image" Target="../media/image27.png"/><Relationship Id="rId9" Type="http://schemas.openxmlformats.org/officeDocument/2006/relationships/image" Target="../media/image2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9784E5B-3E32-478A-85E4-F414AA96D4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185308"/>
            <a:ext cx="5950212" cy="2487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36398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590733"/>
              </p:ext>
            </p:extLst>
          </p:nvPr>
        </p:nvGraphicFramePr>
        <p:xfrm>
          <a:off x="1797487" y="225724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7582786"/>
              </p:ext>
            </p:extLst>
          </p:nvPr>
        </p:nvGraphicFramePr>
        <p:xfrm>
          <a:off x="1797487" y="225724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2D5E4A0-3E71-4D7B-985B-1EE1F679F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062383"/>
              </p:ext>
            </p:extLst>
          </p:nvPr>
        </p:nvGraphicFramePr>
        <p:xfrm>
          <a:off x="1797487" y="225724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4127974210"/>
                    </a:ext>
                  </a:extLst>
                </a:gridCol>
                <a:gridCol w="454145">
                  <a:extLst>
                    <a:ext uri="{9D8B030D-6E8A-4147-A177-3AD203B41FA5}">
                      <a16:colId xmlns:a16="http://schemas.microsoft.com/office/drawing/2014/main" val="4081632440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216643936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3641803937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2167151340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2794233871"/>
                    </a:ext>
                  </a:extLst>
                </a:gridCol>
                <a:gridCol w="454145">
                  <a:extLst>
                    <a:ext uri="{9D8B030D-6E8A-4147-A177-3AD203B41FA5}">
                      <a16:colId xmlns:a16="http://schemas.microsoft.com/office/drawing/2014/main" val="3055597046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591566993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35173966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CA177B3A-018F-499E-B08A-5B108B1454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249568"/>
              </p:ext>
            </p:extLst>
          </p:nvPr>
        </p:nvGraphicFramePr>
        <p:xfrm>
          <a:off x="1797487" y="3574745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774741030"/>
                    </a:ext>
                  </a:extLst>
                </a:gridCol>
                <a:gridCol w="454145">
                  <a:extLst>
                    <a:ext uri="{9D8B030D-6E8A-4147-A177-3AD203B41FA5}">
                      <a16:colId xmlns:a16="http://schemas.microsoft.com/office/drawing/2014/main" val="3798406625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608547858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2464981992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349357569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3785703129"/>
                    </a:ext>
                  </a:extLst>
                </a:gridCol>
                <a:gridCol w="454145">
                  <a:extLst>
                    <a:ext uri="{9D8B030D-6E8A-4147-A177-3AD203B41FA5}">
                      <a16:colId xmlns:a16="http://schemas.microsoft.com/office/drawing/2014/main" val="1645055294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4270750982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980583655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509A885A-8762-499E-9151-78672E0D19E9}"/>
              </a:ext>
            </a:extLst>
          </p:cNvPr>
          <p:cNvCxnSpPr/>
          <p:nvPr/>
        </p:nvCxnSpPr>
        <p:spPr>
          <a:xfrm>
            <a:off x="3165224" y="3274785"/>
            <a:ext cx="2703443" cy="0"/>
          </a:xfrm>
          <a:prstGeom prst="straightConnector1">
            <a:avLst/>
          </a:prstGeom>
          <a:ln w="28575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CBDBCEF-A40B-49EA-A4ED-83C3C4FDD39D}"/>
              </a:ext>
            </a:extLst>
          </p:cNvPr>
          <p:cNvCxnSpPr/>
          <p:nvPr/>
        </p:nvCxnSpPr>
        <p:spPr>
          <a:xfrm>
            <a:off x="3157273" y="2000589"/>
            <a:ext cx="0" cy="2615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C7701BD-721B-45DD-A031-605A198A87F9}"/>
              </a:ext>
            </a:extLst>
          </p:cNvPr>
          <p:cNvCxnSpPr/>
          <p:nvPr/>
        </p:nvCxnSpPr>
        <p:spPr>
          <a:xfrm>
            <a:off x="5893846" y="2003901"/>
            <a:ext cx="0" cy="2615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89709" y="449898"/>
                <a:ext cx="7578436" cy="606537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400" dirty="0" smtClean="0"/>
                  <a:t>Amir has completed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/>
                          <m:t>9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b="0" i="0" dirty="0" smtClean="0"/>
                          <m:t>10</m:t>
                        </m:r>
                      </m:den>
                    </m:f>
                    <m:r>
                      <a:rPr lang="en-GB" sz="2400" b="0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 smtClean="0"/>
                  <a:t> of his homework.</a:t>
                </a:r>
              </a:p>
              <a:p>
                <a:endParaRPr lang="en-GB" sz="1100" dirty="0"/>
              </a:p>
              <a:p>
                <a:r>
                  <a:rPr lang="en-GB" sz="2400" dirty="0" smtClean="0"/>
                  <a:t>Mo has completed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dirty="0"/>
                          <m:t>10</m:t>
                        </m:r>
                      </m:den>
                    </m:f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 of his homework</a:t>
                </a:r>
                <a:r>
                  <a:rPr lang="en-GB" sz="2400" dirty="0" smtClean="0"/>
                  <a:t>.</a:t>
                </a:r>
              </a:p>
              <a:p>
                <a:endParaRPr lang="en-GB" sz="2400" dirty="0"/>
              </a:p>
              <a:p>
                <a:endParaRPr lang="en-GB" sz="2400" dirty="0" smtClean="0"/>
              </a:p>
              <a:p>
                <a:endParaRPr lang="en-GB" sz="2400" dirty="0"/>
              </a:p>
              <a:p>
                <a:endParaRPr lang="en-GB" sz="2400" dirty="0" smtClean="0"/>
              </a:p>
              <a:p>
                <a:endParaRPr lang="en-GB" sz="2400" dirty="0"/>
              </a:p>
              <a:p>
                <a:endParaRPr lang="en-GB" sz="2400" dirty="0" smtClean="0"/>
              </a:p>
              <a:p>
                <a:endParaRPr lang="en-GB" sz="2400" dirty="0"/>
              </a:p>
              <a:p>
                <a:endParaRPr lang="en-GB" sz="2400" dirty="0"/>
              </a:p>
              <a:p>
                <a:r>
                  <a:rPr lang="en-GB" sz="2400" dirty="0" smtClean="0"/>
                  <a:t>How much more of his homework has Amir completed?</a:t>
                </a:r>
              </a:p>
              <a:p>
                <a:r>
                  <a:rPr lang="en-GB" sz="2400" dirty="0" smtClean="0"/>
                  <a:t>Amir has completed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400" i="1" dirty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400" b="0" i="0" dirty="0" smtClean="0"/>
                          <m:t>6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400" dirty="0"/>
                          <m:t>10</m:t>
                        </m:r>
                      </m:den>
                    </m:f>
                    <m:r>
                      <a:rPr lang="en-GB" sz="2400" i="1" dirty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GB" sz="2400" dirty="0"/>
                  <a:t> </a:t>
                </a:r>
                <a:r>
                  <a:rPr lang="en-GB" sz="2400" dirty="0" smtClean="0"/>
                  <a:t>more of </a:t>
                </a:r>
                <a:r>
                  <a:rPr lang="en-GB" sz="2400" dirty="0"/>
                  <a:t>his </a:t>
                </a:r>
                <a:r>
                  <a:rPr lang="en-GB" sz="2400" dirty="0" smtClean="0"/>
                  <a:t>homework than Mo.</a:t>
                </a:r>
                <a:endParaRPr lang="en-GB" sz="2400" dirty="0"/>
              </a:p>
              <a:p>
                <a:endParaRPr lang="en-GB" sz="2400" dirty="0"/>
              </a:p>
              <a:p>
                <a:endParaRPr lang="en-GB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9709" y="449898"/>
                <a:ext cx="7578436" cy="6065378"/>
              </a:xfrm>
              <a:prstGeom prst="rect">
                <a:avLst/>
              </a:prstGeom>
              <a:blipFill>
                <a:blip r:embed="rId5"/>
                <a:stretch>
                  <a:fillRect l="-128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8" name="Picture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9860" y="2096527"/>
            <a:ext cx="1459906" cy="1008186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9860" y="3441265"/>
            <a:ext cx="1459906" cy="1008186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29695750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2225289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2225289" cy="7660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2D5E4A0-3E71-4D7B-985B-1EE1F679F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2507575"/>
              </p:ext>
            </p:extLst>
          </p:nvPr>
        </p:nvGraphicFramePr>
        <p:xfrm>
          <a:off x="1714306" y="229042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659B31D-6052-46B1-ACBA-7AA26C7922C2}"/>
              </a:ext>
            </a:extLst>
          </p:cNvPr>
          <p:cNvSpPr/>
          <p:nvPr/>
        </p:nvSpPr>
        <p:spPr>
          <a:xfrm>
            <a:off x="2249084" y="1060117"/>
            <a:ext cx="420282" cy="393836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97FAF-41D7-4FBF-99DE-09D854DA493B}"/>
              </a:ext>
            </a:extLst>
          </p:cNvPr>
          <p:cNvSpPr/>
          <p:nvPr/>
        </p:nvSpPr>
        <p:spPr>
          <a:xfrm>
            <a:off x="2301958" y="995425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5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8512230-90EF-4445-BB81-3F0DA25CA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9716051"/>
              </p:ext>
            </p:extLst>
          </p:nvPr>
        </p:nvGraphicFramePr>
        <p:xfrm>
          <a:off x="1714306" y="229042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7BFE4B8B-085D-4DCE-96C4-EF9D07E760D7}"/>
              </a:ext>
            </a:extLst>
          </p:cNvPr>
          <p:cNvCxnSpPr>
            <a:cxnSpLocks/>
          </p:cNvCxnSpPr>
          <p:nvPr/>
        </p:nvCxnSpPr>
        <p:spPr>
          <a:xfrm>
            <a:off x="2536755" y="2082337"/>
            <a:ext cx="0" cy="1159662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7F492F2-38AD-4072-9C5F-C7E57668DC82}"/>
              </a:ext>
            </a:extLst>
          </p:cNvPr>
          <p:cNvCxnSpPr>
            <a:cxnSpLocks/>
          </p:cNvCxnSpPr>
          <p:nvPr/>
        </p:nvCxnSpPr>
        <p:spPr>
          <a:xfrm flipV="1">
            <a:off x="4194064" y="2290428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B78190D3-F530-4F5C-9077-A6CC14B90D1A}"/>
              </a:ext>
            </a:extLst>
          </p:cNvPr>
          <p:cNvCxnSpPr>
            <a:cxnSpLocks/>
          </p:cNvCxnSpPr>
          <p:nvPr/>
        </p:nvCxnSpPr>
        <p:spPr>
          <a:xfrm flipV="1">
            <a:off x="3789713" y="2290427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7D12F33-C5FE-4377-ACE1-6ADACDF77B45}"/>
              </a:ext>
            </a:extLst>
          </p:cNvPr>
          <p:cNvCxnSpPr>
            <a:cxnSpLocks/>
          </p:cNvCxnSpPr>
          <p:nvPr/>
        </p:nvCxnSpPr>
        <p:spPr>
          <a:xfrm flipV="1">
            <a:off x="3379682" y="2290426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9101F47-EBDF-498E-BEAC-D39A91CFEB1B}"/>
              </a:ext>
            </a:extLst>
          </p:cNvPr>
          <p:cNvCxnSpPr>
            <a:cxnSpLocks/>
          </p:cNvCxnSpPr>
          <p:nvPr/>
        </p:nvCxnSpPr>
        <p:spPr>
          <a:xfrm flipV="1">
            <a:off x="2952611" y="2290425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3F719B-63E3-46D0-BDE7-2929BAB4C89F}"/>
              </a:ext>
            </a:extLst>
          </p:cNvPr>
          <p:cNvCxnSpPr>
            <a:cxnSpLocks/>
          </p:cNvCxnSpPr>
          <p:nvPr/>
        </p:nvCxnSpPr>
        <p:spPr>
          <a:xfrm flipV="1">
            <a:off x="2536900" y="2290424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F2F8E7C-E502-49FA-A541-9A02907B1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8261410"/>
              </p:ext>
            </p:extLst>
          </p:nvPr>
        </p:nvGraphicFramePr>
        <p:xfrm>
          <a:off x="1718794" y="363946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pic>
        <p:nvPicPr>
          <p:cNvPr id="27" name="Picture 26">
            <a:extLst>
              <a:ext uri="{FF2B5EF4-FFF2-40B4-BE49-F238E27FC236}">
                <a16:creationId xmlns:a16="http://schemas.microsoft.com/office/drawing/2014/main" id="{05CA843D-612B-4E2A-88F8-98C5EE85B69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751024" y="3470633"/>
            <a:ext cx="2283466" cy="22859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98121C0-DB25-4B6A-B8BC-9B3E96D66638}"/>
                  </a:ext>
                </a:extLst>
              </p:cNvPr>
              <p:cNvSpPr/>
              <p:nvPr/>
            </p:nvSpPr>
            <p:spPr>
              <a:xfrm>
                <a:off x="6637515" y="3543936"/>
                <a:ext cx="631904" cy="7627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8" name="Rectangle 27">
                <a:extLst>
                  <a:ext uri="{FF2B5EF4-FFF2-40B4-BE49-F238E27FC236}">
                    <a16:creationId xmlns:a16="http://schemas.microsoft.com/office/drawing/2014/main" id="{598121C0-DB25-4B6A-B8BC-9B3E96D666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37515" y="3543936"/>
                <a:ext cx="631904" cy="76270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A969D67-83F0-4936-9136-43C0AB2BED22}"/>
                  </a:ext>
                </a:extLst>
              </p:cNvPr>
              <p:cNvSpPr/>
              <p:nvPr/>
            </p:nvSpPr>
            <p:spPr>
              <a:xfrm>
                <a:off x="5931357" y="4848671"/>
                <a:ext cx="631904" cy="76270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9" name="Rectangle 28">
                <a:extLst>
                  <a:ext uri="{FF2B5EF4-FFF2-40B4-BE49-F238E27FC236}">
                    <a16:creationId xmlns:a16="http://schemas.microsoft.com/office/drawing/2014/main" id="{DA969D67-83F0-4936-9136-43C0AB2BED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1357" y="4848671"/>
                <a:ext cx="631904" cy="76270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3690A67-18F3-475B-84B9-C799BE292EC7}"/>
                  </a:ext>
                </a:extLst>
              </p:cNvPr>
              <p:cNvSpPr/>
              <p:nvPr/>
            </p:nvSpPr>
            <p:spPr>
              <a:xfrm>
                <a:off x="7270354" y="4848671"/>
                <a:ext cx="631904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53690A67-18F3-475B-84B9-C799BE292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354" y="4848671"/>
                <a:ext cx="631904" cy="76604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1" name="Picture 30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159753" y="2534687"/>
            <a:ext cx="1208391" cy="1750475"/>
          </a:xfrm>
          <a:prstGeom prst="rect">
            <a:avLst/>
          </a:prstGeom>
        </p:spPr>
      </p:pic>
      <p:pic>
        <p:nvPicPr>
          <p:cNvPr id="32" name="Picture 31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67512" y="1502489"/>
            <a:ext cx="1241638" cy="1754315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71666" y="2754519"/>
            <a:ext cx="1156763" cy="15788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348258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4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3021981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+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/>
                          <m:t>11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3021981" cy="76604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82D5E4A0-3E71-4D7B-985B-1EE1F679F6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0332948"/>
              </p:ext>
            </p:extLst>
          </p:nvPr>
        </p:nvGraphicFramePr>
        <p:xfrm>
          <a:off x="1528866" y="229043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5659B31D-6052-46B1-ACBA-7AA26C7922C2}"/>
              </a:ext>
            </a:extLst>
          </p:cNvPr>
          <p:cNvSpPr/>
          <p:nvPr/>
        </p:nvSpPr>
        <p:spPr>
          <a:xfrm>
            <a:off x="1458150" y="1048019"/>
            <a:ext cx="420282" cy="393836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B997FAF-41D7-4FBF-99DE-09D854DA493B}"/>
              </a:ext>
            </a:extLst>
          </p:cNvPr>
          <p:cNvSpPr/>
          <p:nvPr/>
        </p:nvSpPr>
        <p:spPr>
          <a:xfrm>
            <a:off x="1387535" y="969959"/>
            <a:ext cx="5501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2800" dirty="0">
                <a:solidFill>
                  <a:schemeClr val="accent1"/>
                </a:solidFill>
              </a:rPr>
              <a:t>10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58512230-90EF-4445-BB81-3F0DA25CA6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5778357"/>
              </p:ext>
            </p:extLst>
          </p:nvPr>
        </p:nvGraphicFramePr>
        <p:xfrm>
          <a:off x="1528866" y="229043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BF2F8E7C-E502-49FA-A541-9A02907B1E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54814"/>
              </p:ext>
            </p:extLst>
          </p:nvPr>
        </p:nvGraphicFramePr>
        <p:xfrm>
          <a:off x="1528866" y="3387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77003960-1732-48BA-BCFF-3D85C394EC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2495806"/>
              </p:ext>
            </p:extLst>
          </p:nvPr>
        </p:nvGraphicFramePr>
        <p:xfrm>
          <a:off x="1528866" y="3387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7" name="Table 26">
            <a:extLst>
              <a:ext uri="{FF2B5EF4-FFF2-40B4-BE49-F238E27FC236}">
                <a16:creationId xmlns:a16="http://schemas.microsoft.com/office/drawing/2014/main" id="{F0FDCA4F-7849-429A-996B-46CD43C169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4911703"/>
              </p:ext>
            </p:extLst>
          </p:nvPr>
        </p:nvGraphicFramePr>
        <p:xfrm>
          <a:off x="1528866" y="3387188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FE1AC749-1C20-4E81-9801-FB5F7AB722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6048578"/>
              </p:ext>
            </p:extLst>
          </p:nvPr>
        </p:nvGraphicFramePr>
        <p:xfrm>
          <a:off x="1528866" y="229043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1285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3420387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85745922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2655753710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612461126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1717284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1710043674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1616324333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75820745"/>
                    </a:ext>
                  </a:extLst>
                </a:gridCol>
                <a:gridCol w="412859">
                  <a:extLst>
                    <a:ext uri="{9D8B030D-6E8A-4147-A177-3AD203B41FA5}">
                      <a16:colId xmlns:a16="http://schemas.microsoft.com/office/drawing/2014/main" val="4272596655"/>
                    </a:ext>
                  </a:extLst>
                </a:gridCol>
                <a:gridCol w="412858">
                  <a:extLst>
                    <a:ext uri="{9D8B030D-6E8A-4147-A177-3AD203B41FA5}">
                      <a16:colId xmlns:a16="http://schemas.microsoft.com/office/drawing/2014/main" val="3723153563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CC7701BD-721B-45DD-A031-605A198A87F9}"/>
              </a:ext>
            </a:extLst>
          </p:cNvPr>
          <p:cNvCxnSpPr/>
          <p:nvPr/>
        </p:nvCxnSpPr>
        <p:spPr>
          <a:xfrm>
            <a:off x="4416364" y="1989469"/>
            <a:ext cx="0" cy="2615979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87D12F33-C5FE-4377-ACE1-6ADACDF77B45}"/>
              </a:ext>
            </a:extLst>
          </p:cNvPr>
          <p:cNvCxnSpPr>
            <a:cxnSpLocks/>
          </p:cNvCxnSpPr>
          <p:nvPr/>
        </p:nvCxnSpPr>
        <p:spPr>
          <a:xfrm flipV="1">
            <a:off x="4424325" y="2284375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9101F47-EBDF-498E-BEAC-D39A91CFEB1B}"/>
              </a:ext>
            </a:extLst>
          </p:cNvPr>
          <p:cNvCxnSpPr>
            <a:cxnSpLocks/>
          </p:cNvCxnSpPr>
          <p:nvPr/>
        </p:nvCxnSpPr>
        <p:spPr>
          <a:xfrm flipV="1">
            <a:off x="4840325" y="2278319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9C3F719B-63E3-46D0-BDE7-2929BAB4C89F}"/>
              </a:ext>
            </a:extLst>
          </p:cNvPr>
          <p:cNvCxnSpPr>
            <a:cxnSpLocks/>
          </p:cNvCxnSpPr>
          <p:nvPr/>
        </p:nvCxnSpPr>
        <p:spPr>
          <a:xfrm flipV="1">
            <a:off x="5244676" y="2284373"/>
            <a:ext cx="404351" cy="74122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609119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7" grpId="1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alibri" panose="020F0502020204030204" pitchFamily="34" charset="0"/>
                <a:cs typeface="Calibri" panose="020F0502020204030204" pitchFamily="34" charset="0"/>
              </a:rPr>
              <a:t>Have a go at the rest of the questions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5234826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619354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/>
              <p:nvPr/>
            </p:nvSpPr>
            <p:spPr>
              <a:xfrm>
                <a:off x="695550" y="539496"/>
                <a:ext cx="7497474" cy="594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1) 	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</a:t>
                </a:r>
              </a:p>
              <a:p>
                <a:r>
                  <a:rPr lang="en-GB" sz="2800" dirty="0"/>
                  <a:t>	5 thousands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 thousands	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</a:t>
                </a:r>
              </a:p>
              <a:p>
                <a:endParaRPr lang="en-GB" sz="2800" dirty="0"/>
              </a:p>
              <a:p>
                <a:endParaRPr lang="en-GB" sz="2800" dirty="0"/>
              </a:p>
              <a:p>
                <a:r>
                  <a:rPr lang="en-GB" sz="2800" dirty="0"/>
                  <a:t>2) 	What is the difference between 9 and 3?</a:t>
                </a:r>
              </a:p>
              <a:p>
                <a:r>
                  <a:rPr lang="en-GB" sz="2800" dirty="0"/>
                  <a:t>	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3) 	 When adding fractions, </a:t>
                </a:r>
                <a:r>
                  <a:rPr lang="en-GB" sz="2800" dirty="0" smtClean="0"/>
                  <a:t>we add </a:t>
                </a:r>
                <a:r>
                  <a:rPr lang="en-GB" sz="2800" dirty="0"/>
                  <a:t>the </a:t>
                </a:r>
                <a:r>
                  <a:rPr lang="en-GB" sz="2800" u="sng" dirty="0"/>
                  <a:t>			</a:t>
                </a:r>
                <a:r>
                  <a:rPr lang="en-GB" sz="2800" u="sng" dirty="0" smtClean="0"/>
                  <a:t>__  </a:t>
                </a:r>
                <a:endParaRPr lang="en-GB" sz="2800" u="sng" dirty="0"/>
              </a:p>
              <a:p>
                <a:r>
                  <a:rPr lang="en-GB" sz="2800" dirty="0"/>
                  <a:t>	 and keep the </a:t>
                </a:r>
                <a:r>
                  <a:rPr lang="en-GB" sz="2800" u="sng" dirty="0"/>
                  <a:t>					</a:t>
                </a:r>
                <a:r>
                  <a:rPr lang="en-GB" sz="2800" dirty="0"/>
                  <a:t> the same.  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4) 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1278C13B-BDAA-4313-8DC2-EEE5C4B90A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39496"/>
                <a:ext cx="7497474" cy="5940024"/>
              </a:xfrm>
              <a:prstGeom prst="rect">
                <a:avLst/>
              </a:prstGeom>
              <a:blipFill>
                <a:blip r:embed="rId4"/>
                <a:stretch>
                  <a:fillRect l="-1626" t="-1027" r="-25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87E862-F957-4B0D-90E4-648C5C696674}"/>
              </a:ext>
            </a:extLst>
          </p:cNvPr>
          <p:cNvSpPr/>
          <p:nvPr/>
        </p:nvSpPr>
        <p:spPr>
          <a:xfrm>
            <a:off x="1860513" y="5220756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0AD43-7ADF-46E6-A3FB-37F3134197ED}"/>
              </a:ext>
            </a:extLst>
          </p:cNvPr>
          <p:cNvSpPr/>
          <p:nvPr/>
        </p:nvSpPr>
        <p:spPr>
          <a:xfrm>
            <a:off x="4347189" y="5220756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7306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B3A5956-7354-4154-A734-41E35AB564CE}"/>
              </a:ext>
            </a:extLst>
          </p:cNvPr>
          <p:cNvSpPr/>
          <p:nvPr/>
        </p:nvSpPr>
        <p:spPr>
          <a:xfrm>
            <a:off x="2384218" y="539496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531B2E9-410D-4723-B1EB-E46DFD7DC3ED}"/>
              </a:ext>
            </a:extLst>
          </p:cNvPr>
          <p:cNvSpPr/>
          <p:nvPr/>
        </p:nvSpPr>
        <p:spPr>
          <a:xfrm>
            <a:off x="5687000" y="963547"/>
            <a:ext cx="196880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 thousands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0DC16EA4-0A52-48EB-8684-13B6A0834808}"/>
              </a:ext>
            </a:extLst>
          </p:cNvPr>
          <p:cNvSpPr/>
          <p:nvPr/>
        </p:nvSpPr>
        <p:spPr>
          <a:xfrm>
            <a:off x="7472105" y="2260272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6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FFAD092-32F0-4C0E-8D5C-ADCBE9FA0D78}"/>
              </a:ext>
            </a:extLst>
          </p:cNvPr>
          <p:cNvSpPr/>
          <p:nvPr/>
        </p:nvSpPr>
        <p:spPr>
          <a:xfrm>
            <a:off x="6313534" y="3502621"/>
            <a:ext cx="1879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numerators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5055F16-CF04-43EB-AF32-6933BB85BAAF}"/>
              </a:ext>
            </a:extLst>
          </p:cNvPr>
          <p:cNvSpPr/>
          <p:nvPr/>
        </p:nvSpPr>
        <p:spPr>
          <a:xfrm>
            <a:off x="3235235" y="3945407"/>
            <a:ext cx="22218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denominators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A86BB6E-990B-4A16-A529-63963119F563}"/>
                  </a:ext>
                </a:extLst>
              </p:cNvPr>
              <p:cNvSpPr txBox="1"/>
              <p:nvPr/>
            </p:nvSpPr>
            <p:spPr>
              <a:xfrm>
                <a:off x="695550" y="539496"/>
                <a:ext cx="7497474" cy="5940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2800" dirty="0"/>
                  <a:t>1) 	5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</a:t>
                </a:r>
              </a:p>
              <a:p>
                <a:r>
                  <a:rPr lang="en-GB" sz="2800" dirty="0"/>
                  <a:t>	5 thousands </a:t>
                </a:r>
                <a14:m>
                  <m:oMath xmlns:m="http://schemas.openxmlformats.org/officeDocument/2006/math">
                    <m:r>
                      <a:rPr lang="en-GB" sz="2800" b="0" i="1" smtClean="0"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/>
                  <a:t> 3 thousands	</a:t>
                </a:r>
                <a14:m>
                  <m:oMath xmlns:m="http://schemas.openxmlformats.org/officeDocument/2006/math">
                    <m:r>
                      <a:rPr lang="en-GB" sz="28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	</a:t>
                </a:r>
              </a:p>
              <a:p>
                <a:endParaRPr lang="en-GB" sz="2800" dirty="0"/>
              </a:p>
              <a:p>
                <a:endParaRPr lang="en-GB" sz="2800" dirty="0"/>
              </a:p>
              <a:p>
                <a:r>
                  <a:rPr lang="en-GB" sz="2800" dirty="0"/>
                  <a:t>2) 	What is the difference between 9 and 3?</a:t>
                </a:r>
              </a:p>
              <a:p>
                <a:r>
                  <a:rPr lang="en-GB" sz="2800" dirty="0"/>
                  <a:t>	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3) 	 When adding fractions, </a:t>
                </a:r>
                <a:r>
                  <a:rPr lang="en-GB" sz="2800" dirty="0" smtClean="0"/>
                  <a:t>we add </a:t>
                </a:r>
                <a:r>
                  <a:rPr lang="en-GB" sz="2800" dirty="0"/>
                  <a:t>the </a:t>
                </a:r>
                <a:r>
                  <a:rPr lang="en-GB" sz="2800" u="sng" dirty="0"/>
                  <a:t>			</a:t>
                </a:r>
                <a:r>
                  <a:rPr lang="en-GB" sz="2800" u="sng" dirty="0" smtClean="0"/>
                  <a:t>__   </a:t>
                </a:r>
                <a:endParaRPr lang="en-GB" sz="2800" u="sng" dirty="0"/>
              </a:p>
              <a:p>
                <a:r>
                  <a:rPr lang="en-GB" sz="2800" dirty="0"/>
                  <a:t>	 and keep the </a:t>
                </a:r>
                <a:r>
                  <a:rPr lang="en-GB" sz="2800" u="sng" dirty="0"/>
                  <a:t>					</a:t>
                </a:r>
                <a:r>
                  <a:rPr lang="en-GB" sz="2800" dirty="0"/>
                  <a:t> the same.  </a:t>
                </a:r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pPr marL="514350" indent="-514350">
                  <a:buFont typeface="+mj-lt"/>
                  <a:buAutoNum type="arabicParenR"/>
                </a:pPr>
                <a:endParaRPr lang="en-GB" sz="2800" dirty="0"/>
              </a:p>
              <a:p>
                <a:r>
                  <a:rPr lang="en-GB" sz="2800" dirty="0"/>
                  <a:t>4) 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den>
                    </m:f>
                  </m:oMath>
                </a14:m>
                <a:r>
                  <a:rPr lang="en-GB" sz="2800" dirty="0"/>
                  <a:t>				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r>
                      <a:rPr lang="en-GB" sz="2800" i="1" dirty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den>
                    </m:f>
                  </m:oMath>
                </a14:m>
                <a:r>
                  <a:rPr lang="en-GB" sz="2800" dirty="0"/>
                  <a:t> </a:t>
                </a: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  <a:p>
                <a:pPr marL="514350" indent="-514350">
                  <a:buAutoNum type="arabicParenR"/>
                </a:pPr>
                <a:endParaRPr lang="en-GB" sz="2800" dirty="0"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A86BB6E-990B-4A16-A529-63963119F56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550" y="539496"/>
                <a:ext cx="7497474" cy="5940024"/>
              </a:xfrm>
              <a:prstGeom prst="rect">
                <a:avLst/>
              </a:prstGeom>
              <a:blipFill>
                <a:blip r:embed="rId5"/>
                <a:stretch>
                  <a:fillRect l="-1626" t="-1027" r="-35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387E862-F957-4B0D-90E4-648C5C696674}"/>
              </a:ext>
            </a:extLst>
          </p:cNvPr>
          <p:cNvSpPr/>
          <p:nvPr/>
        </p:nvSpPr>
        <p:spPr>
          <a:xfrm>
            <a:off x="1860513" y="5220756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9860AD43-7ADF-46E6-A3FB-37F3134197ED}"/>
              </a:ext>
            </a:extLst>
          </p:cNvPr>
          <p:cNvSpPr/>
          <p:nvPr/>
        </p:nvSpPr>
        <p:spPr>
          <a:xfrm>
            <a:off x="4347189" y="5220756"/>
            <a:ext cx="299864" cy="393184"/>
          </a:xfrm>
          <a:prstGeom prst="roundRect">
            <a:avLst/>
          </a:prstGeom>
          <a:solidFill>
            <a:schemeClr val="bg1"/>
          </a:solidFill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EA80347-EB06-4020-9A5D-D5A888EA4614}"/>
              </a:ext>
            </a:extLst>
          </p:cNvPr>
          <p:cNvSpPr/>
          <p:nvPr/>
        </p:nvSpPr>
        <p:spPr>
          <a:xfrm>
            <a:off x="1822221" y="5155738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1D9CB43-A675-45F1-B187-853C28383270}"/>
              </a:ext>
            </a:extLst>
          </p:cNvPr>
          <p:cNvSpPr/>
          <p:nvPr/>
        </p:nvSpPr>
        <p:spPr>
          <a:xfrm>
            <a:off x="4313417" y="5158694"/>
            <a:ext cx="3674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GB" sz="2800" dirty="0">
                <a:solidFill>
                  <a:schemeClr val="accent1"/>
                </a:solidFill>
              </a:rPr>
              <a:t>2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69472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954667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1060117"/>
                <a:ext cx="1412566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2262D34-C02F-4B71-86D9-C064396A7A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9234087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3EECEA7-AC7F-4590-A182-DFCDBBD91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7969904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7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69" y="1061848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DE30D63-E49B-414E-A8E2-31A63165233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52654470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830033194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40479190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874660411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590807934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49026171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3452765455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975293"/>
              </p:ext>
            </p:extLst>
          </p:nvPr>
        </p:nvGraphicFramePr>
        <p:xfrm>
          <a:off x="1478830" y="2451217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777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830033194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404791908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874660411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1590807934"/>
                    </a:ext>
                  </a:extLst>
                </a:gridCol>
                <a:gridCol w="648778">
                  <a:extLst>
                    <a:ext uri="{9D8B030D-6E8A-4147-A177-3AD203B41FA5}">
                      <a16:colId xmlns:a16="http://schemas.microsoft.com/office/drawing/2014/main" val="2949026171"/>
                    </a:ext>
                  </a:extLst>
                </a:gridCol>
                <a:gridCol w="648777">
                  <a:extLst>
                    <a:ext uri="{9D8B030D-6E8A-4147-A177-3AD203B41FA5}">
                      <a16:colId xmlns:a16="http://schemas.microsoft.com/office/drawing/2014/main" val="3452765455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91A3146-3A6A-42C1-AC0F-55ADB502526E}"/>
              </a:ext>
            </a:extLst>
          </p:cNvPr>
          <p:cNvCxnSpPr>
            <a:cxnSpLocks/>
          </p:cNvCxnSpPr>
          <p:nvPr/>
        </p:nvCxnSpPr>
        <p:spPr>
          <a:xfrm flipV="1">
            <a:off x="4080930" y="2451218"/>
            <a:ext cx="641517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80C77F1-3DB9-43E3-B188-EE1070C6BE18}"/>
              </a:ext>
            </a:extLst>
          </p:cNvPr>
          <p:cNvCxnSpPr>
            <a:cxnSpLocks/>
          </p:cNvCxnSpPr>
          <p:nvPr/>
        </p:nvCxnSpPr>
        <p:spPr>
          <a:xfrm flipV="1">
            <a:off x="3440673" y="2451216"/>
            <a:ext cx="641517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94B7FB-D09E-4A88-8497-0362438F406C}"/>
              </a:ext>
            </a:extLst>
          </p:cNvPr>
          <p:cNvCxnSpPr>
            <a:cxnSpLocks/>
          </p:cNvCxnSpPr>
          <p:nvPr/>
        </p:nvCxnSpPr>
        <p:spPr>
          <a:xfrm flipV="1">
            <a:off x="2800416" y="2451214"/>
            <a:ext cx="641517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928254" y="3662408"/>
            <a:ext cx="6747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When </a:t>
            </a:r>
            <a:r>
              <a:rPr lang="en-GB" sz="2400" dirty="0" smtClean="0"/>
              <a:t>adding </a:t>
            </a:r>
            <a:r>
              <a:rPr lang="en-GB" sz="2400" dirty="0"/>
              <a:t>fractions, we </a:t>
            </a:r>
            <a:r>
              <a:rPr lang="en-GB" sz="2400" dirty="0" smtClean="0"/>
              <a:t>add the </a:t>
            </a:r>
          </a:p>
          <a:p>
            <a:pPr algn="ctr"/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numerators </a:t>
            </a:r>
            <a:r>
              <a:rPr lang="en-GB" sz="2400" dirty="0" smtClean="0"/>
              <a:t>and </a:t>
            </a:r>
            <a:r>
              <a:rPr lang="en-GB" sz="2400" dirty="0"/>
              <a:t>keep the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denominators</a:t>
            </a:r>
            <a:r>
              <a:rPr lang="en-GB" sz="2400" dirty="0" smtClean="0"/>
              <a:t> </a:t>
            </a:r>
            <a:r>
              <a:rPr lang="en-GB" sz="2400" dirty="0"/>
              <a:t>the same.  </a:t>
            </a:r>
          </a:p>
        </p:txBody>
      </p:sp>
      <p:sp>
        <p:nvSpPr>
          <p:cNvPr id="23" name="Rectangle 22"/>
          <p:cNvSpPr/>
          <p:nvPr/>
        </p:nvSpPr>
        <p:spPr>
          <a:xfrm>
            <a:off x="1028106" y="3662404"/>
            <a:ext cx="67471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/>
              <a:t>When </a:t>
            </a:r>
            <a:r>
              <a:rPr lang="en-GB" sz="2400" dirty="0" smtClean="0"/>
              <a:t>subtracting  </a:t>
            </a:r>
            <a:r>
              <a:rPr lang="en-GB" sz="2400" dirty="0"/>
              <a:t>fractions, we </a:t>
            </a:r>
            <a:r>
              <a:rPr lang="en-GB" sz="2400" dirty="0" smtClean="0"/>
              <a:t>subtract the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numerators</a:t>
            </a:r>
            <a:r>
              <a:rPr lang="en-GB" sz="2400" dirty="0"/>
              <a:t> </a:t>
            </a:r>
            <a:r>
              <a:rPr lang="en-GB" sz="2400" dirty="0" smtClean="0"/>
              <a:t> and </a:t>
            </a:r>
            <a:r>
              <a:rPr lang="en-GB" sz="2400" dirty="0"/>
              <a:t>keep the </a:t>
            </a:r>
            <a:r>
              <a:rPr lang="en-GB" sz="2400" dirty="0" smtClean="0">
                <a:solidFill>
                  <a:schemeClr val="accent1">
                    <a:lumMod val="75000"/>
                  </a:schemeClr>
                </a:solidFill>
              </a:rPr>
              <a:t>denominators</a:t>
            </a:r>
            <a:r>
              <a:rPr lang="en-GB" sz="2400" dirty="0" smtClean="0"/>
              <a:t> </a:t>
            </a:r>
            <a:r>
              <a:rPr lang="en-GB" sz="2400" dirty="0"/>
              <a:t>the same.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10593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5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7" grpId="0"/>
      <p:bldP spid="7" grpId="1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E82F853-580B-49E1-8AE7-76A8F8F5E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2533134"/>
              </p:ext>
            </p:extLst>
          </p:nvPr>
        </p:nvGraphicFramePr>
        <p:xfrm>
          <a:off x="1478830" y="1757944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1381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1513814">
                  <a:extLst>
                    <a:ext uri="{9D8B030D-6E8A-4147-A177-3AD203B41FA5}">
                      <a16:colId xmlns:a16="http://schemas.microsoft.com/office/drawing/2014/main" val="4197080222"/>
                    </a:ext>
                  </a:extLst>
                </a:gridCol>
                <a:gridCol w="1513814">
                  <a:extLst>
                    <a:ext uri="{9D8B030D-6E8A-4147-A177-3AD203B41FA5}">
                      <a16:colId xmlns:a16="http://schemas.microsoft.com/office/drawing/2014/main" val="3108449776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9903896"/>
              </p:ext>
            </p:extLst>
          </p:nvPr>
        </p:nvGraphicFramePr>
        <p:xfrm>
          <a:off x="1477855" y="1750129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2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609511"/>
                <a:ext cx="1412566" cy="76713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609511"/>
                <a:ext cx="1412566" cy="76713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685869" y="611242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85869" y="611242"/>
                <a:ext cx="449162" cy="76540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6" name="Picture 15">
            <a:extLst>
              <a:ext uri="{FF2B5EF4-FFF2-40B4-BE49-F238E27FC236}">
                <a16:creationId xmlns:a16="http://schemas.microsoft.com/office/drawing/2014/main" id="{7992F1B1-F099-47DC-A668-87B127284AE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372849" y="970510"/>
            <a:ext cx="747045" cy="747045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C8F0D7AC-0391-4244-93B3-E2BE76307F5E}"/>
              </a:ext>
            </a:extLst>
          </p:cNvPr>
          <p:cNvSpPr txBox="1"/>
          <p:nvPr/>
        </p:nvSpPr>
        <p:spPr>
          <a:xfrm>
            <a:off x="5651235" y="1092717"/>
            <a:ext cx="2095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alibri" panose="020F0502020204030204" pitchFamily="34" charset="0"/>
                <a:cs typeface="Calibri" panose="020F0502020204030204" pitchFamily="34" charset="0"/>
              </a:rPr>
              <a:t>Have a think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5CA843D-612B-4E2A-88F8-98C5EE85B69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202848" y="3470633"/>
            <a:ext cx="2283466" cy="2285932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98121C0-DB25-4B6A-B8BC-9B3E96D66638}"/>
                  </a:ext>
                </a:extLst>
              </p:cNvPr>
              <p:cNvSpPr/>
              <p:nvPr/>
            </p:nvSpPr>
            <p:spPr>
              <a:xfrm>
                <a:off x="2156489" y="3519055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598121C0-DB25-4B6A-B8BC-9B3E96D6663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489" y="3519055"/>
                <a:ext cx="449162" cy="76540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A969D67-83F0-4936-9136-43C0AB2BED22}"/>
                  </a:ext>
                </a:extLst>
              </p:cNvPr>
              <p:cNvSpPr/>
              <p:nvPr/>
            </p:nvSpPr>
            <p:spPr>
              <a:xfrm>
                <a:off x="1500599" y="4848671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DA969D67-83F0-4936-9136-43C0AB2BED2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599" y="4848671"/>
                <a:ext cx="449162" cy="7654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3690A67-18F3-475B-84B9-C799BE292EC7}"/>
                  </a:ext>
                </a:extLst>
              </p:cNvPr>
              <p:cNvSpPr/>
              <p:nvPr/>
            </p:nvSpPr>
            <p:spPr>
              <a:xfrm>
                <a:off x="2827321" y="4848671"/>
                <a:ext cx="449162" cy="76540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9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5" name="Rectangle 24">
                <a:extLst>
                  <a:ext uri="{FF2B5EF4-FFF2-40B4-BE49-F238E27FC236}">
                    <a16:creationId xmlns:a16="http://schemas.microsoft.com/office/drawing/2014/main" id="{53690A67-18F3-475B-84B9-C799BE292EC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321" y="4848671"/>
                <a:ext cx="449162" cy="765402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4E10211-BBC8-404C-8050-FDBE03E13328}"/>
                  </a:ext>
                </a:extLst>
              </p:cNvPr>
              <p:cNvSpPr/>
              <p:nvPr/>
            </p:nvSpPr>
            <p:spPr>
              <a:xfrm>
                <a:off x="3012147" y="611242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3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4E10211-BBC8-404C-8050-FDBE03E13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12147" y="611242"/>
                <a:ext cx="798617" cy="76937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6668197"/>
              </p:ext>
            </p:extLst>
          </p:nvPr>
        </p:nvGraphicFramePr>
        <p:xfrm>
          <a:off x="1479805" y="175740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605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2405111418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1905928752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3141955694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539218397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1807226965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2569022877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2848406145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338827916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227843"/>
              </p:ext>
            </p:extLst>
          </p:nvPr>
        </p:nvGraphicFramePr>
        <p:xfrm>
          <a:off x="1479805" y="1750129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04605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2405111418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1905928752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3141955694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539218397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1807226965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2569022877"/>
                    </a:ext>
                  </a:extLst>
                </a:gridCol>
                <a:gridCol w="504604">
                  <a:extLst>
                    <a:ext uri="{9D8B030D-6E8A-4147-A177-3AD203B41FA5}">
                      <a16:colId xmlns:a16="http://schemas.microsoft.com/office/drawing/2014/main" val="2848406145"/>
                    </a:ext>
                  </a:extLst>
                </a:gridCol>
                <a:gridCol w="504605">
                  <a:extLst>
                    <a:ext uri="{9D8B030D-6E8A-4147-A177-3AD203B41FA5}">
                      <a16:colId xmlns:a16="http://schemas.microsoft.com/office/drawing/2014/main" val="3388279161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191A3146-3A6A-42C1-AC0F-55ADB502526E}"/>
              </a:ext>
            </a:extLst>
          </p:cNvPr>
          <p:cNvCxnSpPr>
            <a:cxnSpLocks/>
          </p:cNvCxnSpPr>
          <p:nvPr/>
        </p:nvCxnSpPr>
        <p:spPr>
          <a:xfrm flipV="1">
            <a:off x="5029200" y="1749588"/>
            <a:ext cx="496810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191A3146-3A6A-42C1-AC0F-55ADB502526E}"/>
              </a:ext>
            </a:extLst>
          </p:cNvPr>
          <p:cNvCxnSpPr>
            <a:cxnSpLocks/>
          </p:cNvCxnSpPr>
          <p:nvPr/>
        </p:nvCxnSpPr>
        <p:spPr>
          <a:xfrm flipV="1">
            <a:off x="4532390" y="1749588"/>
            <a:ext cx="496810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191A3146-3A6A-42C1-AC0F-55ADB502526E}"/>
              </a:ext>
            </a:extLst>
          </p:cNvPr>
          <p:cNvCxnSpPr>
            <a:cxnSpLocks/>
          </p:cNvCxnSpPr>
          <p:nvPr/>
        </p:nvCxnSpPr>
        <p:spPr>
          <a:xfrm flipV="1">
            <a:off x="4021725" y="1749588"/>
            <a:ext cx="496810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91A3146-3A6A-42C1-AC0F-55ADB502526E}"/>
              </a:ext>
            </a:extLst>
          </p:cNvPr>
          <p:cNvCxnSpPr>
            <a:cxnSpLocks/>
          </p:cNvCxnSpPr>
          <p:nvPr/>
        </p:nvCxnSpPr>
        <p:spPr>
          <a:xfrm flipV="1">
            <a:off x="3470574" y="1761938"/>
            <a:ext cx="496810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191A3146-3A6A-42C1-AC0F-55ADB502526E}"/>
              </a:ext>
            </a:extLst>
          </p:cNvPr>
          <p:cNvCxnSpPr>
            <a:cxnSpLocks/>
          </p:cNvCxnSpPr>
          <p:nvPr/>
        </p:nvCxnSpPr>
        <p:spPr>
          <a:xfrm flipV="1">
            <a:off x="2973764" y="1761938"/>
            <a:ext cx="496810" cy="74122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108487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5.55556E-7 0.12638 " pathEditMode="relative" rAng="0" ptsTypes="AA">
                                      <p:cBhvr>
                                        <p:cTn id="8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7" grpId="0"/>
      <p:bldP spid="17" grpId="1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4E82F853-580B-49E1-8AE7-76A8F8F5E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3683610"/>
              </p:ext>
            </p:extLst>
          </p:nvPr>
        </p:nvGraphicFramePr>
        <p:xfrm>
          <a:off x="1478830" y="1619682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70721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2270721">
                  <a:extLst>
                    <a:ext uri="{9D8B030D-6E8A-4147-A177-3AD203B41FA5}">
                      <a16:colId xmlns:a16="http://schemas.microsoft.com/office/drawing/2014/main" val="2778982477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397629" y="609511"/>
                <a:ext cx="181011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3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" name="Rectangle 1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97629" y="609511"/>
                <a:ext cx="1810111" cy="76937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3085177" y="625935"/>
                <a:ext cx="631904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11" name="Rectangle 1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177" y="625935"/>
                <a:ext cx="631904" cy="76604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6480457"/>
              </p:ext>
            </p:extLst>
          </p:nvPr>
        </p:nvGraphicFramePr>
        <p:xfrm>
          <a:off x="1478830" y="1621240"/>
          <a:ext cx="4541440" cy="74451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2405111418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905928752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3141955694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539218397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807226965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2569022877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2848406145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3388279161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3717004557"/>
                    </a:ext>
                  </a:extLst>
                </a:gridCol>
              </a:tblGrid>
              <a:tr h="744516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4E10211-BBC8-404C-8050-FDBE03E13328}"/>
                  </a:ext>
                </a:extLst>
              </p:cNvPr>
              <p:cNvSpPr/>
              <p:nvPr/>
            </p:nvSpPr>
            <p:spPr>
              <a:xfrm>
                <a:off x="3591564" y="639430"/>
                <a:ext cx="814647" cy="76431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26" name="Rectangle 25">
                <a:extLst>
                  <a:ext uri="{FF2B5EF4-FFF2-40B4-BE49-F238E27FC236}">
                    <a16:creationId xmlns:a16="http://schemas.microsoft.com/office/drawing/2014/main" id="{44E10211-BBC8-404C-8050-FDBE03E13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1564" y="639430"/>
                <a:ext cx="814647" cy="76431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694B7FB-D09E-4A88-8497-0362438F406C}"/>
              </a:ext>
            </a:extLst>
          </p:cNvPr>
          <p:cNvCxnSpPr>
            <a:cxnSpLocks/>
          </p:cNvCxnSpPr>
          <p:nvPr/>
        </p:nvCxnSpPr>
        <p:spPr>
          <a:xfrm flipV="1">
            <a:off x="4682836" y="1631445"/>
            <a:ext cx="386087" cy="7353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694B7FB-D09E-4A88-8497-0362438F406C}"/>
              </a:ext>
            </a:extLst>
          </p:cNvPr>
          <p:cNvCxnSpPr>
            <a:cxnSpLocks/>
          </p:cNvCxnSpPr>
          <p:nvPr/>
        </p:nvCxnSpPr>
        <p:spPr>
          <a:xfrm flipV="1">
            <a:off x="4213167" y="1637326"/>
            <a:ext cx="386087" cy="7353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7694B7FB-D09E-4A88-8497-0362438F406C}"/>
              </a:ext>
            </a:extLst>
          </p:cNvPr>
          <p:cNvCxnSpPr>
            <a:cxnSpLocks/>
          </p:cNvCxnSpPr>
          <p:nvPr/>
        </p:nvCxnSpPr>
        <p:spPr>
          <a:xfrm flipV="1">
            <a:off x="3769366" y="1631445"/>
            <a:ext cx="386087" cy="73534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4E82F853-580B-49E1-8AE7-76A8F8F5E7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585805"/>
              </p:ext>
            </p:extLst>
          </p:nvPr>
        </p:nvGraphicFramePr>
        <p:xfrm>
          <a:off x="1380472" y="4238193"/>
          <a:ext cx="4541442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08288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3216389848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130229880"/>
                    </a:ext>
                  </a:extLst>
                </a:gridCol>
                <a:gridCol w="908289">
                  <a:extLst>
                    <a:ext uri="{9D8B030D-6E8A-4147-A177-3AD203B41FA5}">
                      <a16:colId xmlns:a16="http://schemas.microsoft.com/office/drawing/2014/main" val="2151416366"/>
                    </a:ext>
                  </a:extLst>
                </a:gridCol>
                <a:gridCol w="908288">
                  <a:extLst>
                    <a:ext uri="{9D8B030D-6E8A-4147-A177-3AD203B41FA5}">
                      <a16:colId xmlns:a16="http://schemas.microsoft.com/office/drawing/2014/main" val="494860342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/>
              <p:nvPr/>
            </p:nvSpPr>
            <p:spPr>
              <a:xfrm>
                <a:off x="1299271" y="3325002"/>
                <a:ext cx="1810111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8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tx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−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/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/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GB" sz="2800" b="0" i="1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tx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C861B7B2-23F6-4ABD-B3CE-8DE68E9DEDF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9271" y="3325002"/>
                <a:ext cx="1810111" cy="76937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/>
              <p:nvPr/>
            </p:nvSpPr>
            <p:spPr>
              <a:xfrm>
                <a:off x="2986819" y="3341426"/>
                <a:ext cx="631904" cy="766044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4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10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D9E57A6D-160F-4B3E-8372-37564994BD7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6819" y="3341426"/>
                <a:ext cx="631904" cy="76604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2" name="Table 31">
            <a:extLst>
              <a:ext uri="{FF2B5EF4-FFF2-40B4-BE49-F238E27FC236}">
                <a16:creationId xmlns:a16="http://schemas.microsoft.com/office/drawing/2014/main" id="{6E1D5C98-52F0-4766-9307-B8E8757289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4846302"/>
              </p:ext>
            </p:extLst>
          </p:nvPr>
        </p:nvGraphicFramePr>
        <p:xfrm>
          <a:off x="1380472" y="4245108"/>
          <a:ext cx="4541440" cy="74122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54144">
                  <a:extLst>
                    <a:ext uri="{9D8B030D-6E8A-4147-A177-3AD203B41FA5}">
                      <a16:colId xmlns:a16="http://schemas.microsoft.com/office/drawing/2014/main" val="1132164718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2405111418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905928752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3141955694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539218397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1807226965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2569022877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2848406145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3388279161"/>
                    </a:ext>
                  </a:extLst>
                </a:gridCol>
                <a:gridCol w="454144">
                  <a:extLst>
                    <a:ext uri="{9D8B030D-6E8A-4147-A177-3AD203B41FA5}">
                      <a16:colId xmlns:a16="http://schemas.microsoft.com/office/drawing/2014/main" val="3717004557"/>
                    </a:ext>
                  </a:extLst>
                </a:gridCol>
              </a:tblGrid>
              <a:tr h="741227"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100" dirty="0"/>
                    </a:p>
                  </a:txBody>
                  <a:tcPr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72651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44E10211-BBC8-404C-8050-FDBE03E13328}"/>
                  </a:ext>
                </a:extLst>
              </p:cNvPr>
              <p:cNvSpPr/>
              <p:nvPr/>
            </p:nvSpPr>
            <p:spPr>
              <a:xfrm>
                <a:off x="3493206" y="3354921"/>
                <a:ext cx="798617" cy="76937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GB" sz="28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GB" sz="2800" i="1" smtClean="0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2</m:t>
                        </m:r>
                      </m:num>
                      <m:den>
                        <m:r>
                          <m:rPr>
                            <m:nor/>
                          </m:rPr>
                          <a:rPr lang="en-GB" sz="2800" b="0" i="0" smtClean="0">
                            <a:solidFill>
                              <a:schemeClr val="accent1"/>
                            </a:solidFill>
                          </a:rPr>
                          <m:t>5</m:t>
                        </m:r>
                      </m:den>
                    </m:f>
                  </m:oMath>
                </a14:m>
                <a:r>
                  <a:rPr lang="en-GB" sz="2800" dirty="0">
                    <a:solidFill>
                      <a:schemeClr val="accent1"/>
                    </a:solidFill>
                  </a:rPr>
                  <a:t> </a:t>
                </a: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44E10211-BBC8-404C-8050-FDBE03E1332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93206" y="3354921"/>
                <a:ext cx="798617" cy="76937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7694B7FB-D09E-4A88-8497-0362438F406C}"/>
              </a:ext>
            </a:extLst>
          </p:cNvPr>
          <p:cNvCxnSpPr>
            <a:cxnSpLocks/>
          </p:cNvCxnSpPr>
          <p:nvPr/>
        </p:nvCxnSpPr>
        <p:spPr>
          <a:xfrm flipV="1">
            <a:off x="4573887" y="4241134"/>
            <a:ext cx="411454" cy="73534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7694B7FB-D09E-4A88-8497-0362438F406C}"/>
              </a:ext>
            </a:extLst>
          </p:cNvPr>
          <p:cNvCxnSpPr>
            <a:cxnSpLocks/>
          </p:cNvCxnSpPr>
          <p:nvPr/>
        </p:nvCxnSpPr>
        <p:spPr>
          <a:xfrm flipV="1">
            <a:off x="4144629" y="4257536"/>
            <a:ext cx="395606" cy="718942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7694B7FB-D09E-4A88-8497-0362438F406C}"/>
              </a:ext>
            </a:extLst>
          </p:cNvPr>
          <p:cNvCxnSpPr>
            <a:cxnSpLocks/>
            <a:stCxn id="32" idx="2"/>
          </p:cNvCxnSpPr>
          <p:nvPr/>
        </p:nvCxnSpPr>
        <p:spPr>
          <a:xfrm flipV="1">
            <a:off x="3651192" y="4257536"/>
            <a:ext cx="424900" cy="728799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7694B7FB-D09E-4A88-8497-0362438F406C}"/>
              </a:ext>
            </a:extLst>
          </p:cNvPr>
          <p:cNvCxnSpPr>
            <a:cxnSpLocks/>
          </p:cNvCxnSpPr>
          <p:nvPr/>
        </p:nvCxnSpPr>
        <p:spPr>
          <a:xfrm flipV="1">
            <a:off x="3207740" y="4246228"/>
            <a:ext cx="423246" cy="73025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2135132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5.55556E-7 0.12639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40741E-7 L 4.44444E-6 0.1263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6" grpId="0"/>
      <p:bldP spid="31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87A082-D52A-45C2-88A1-E8B99DA42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Have a go at questions 1 – 5 on the worksheet</a:t>
            </a:r>
          </a:p>
        </p:txBody>
      </p:sp>
    </p:spTree>
    <p:extLst>
      <p:ext uri="{BB962C8B-B14F-4D97-AF65-F5344CB8AC3E}">
        <p14:creationId xmlns:p14="http://schemas.microsoft.com/office/powerpoint/2010/main" val="11727844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|3.9|6.5|6.6|1.9|6.4|4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8.9|4.9|0.9|2.6|9.1|1.1|1.1|14.9|1.5|9.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.7|3.3|2.6|4.3|2.7|5.7|1.5|0.8|1|0.9|3.6|11.4|3.4|3.4|4.9|9|5.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6.3|4.8|1.2|0.8|6.2|3.9|1.2|2.1|5.7|5|1|0.7|0.7|6.3|0.8|0.8|3.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.1|4.1|11.5|6.6|1.2|11.6|3|6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0.2|8.4|2.2|5.7|8|5.9|6.5|23.5|0.9|4.6|3.2|3.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3.9|8.5|4.3|6.1|1.1|13.8|1.2|6.7|4.7"/>
</p:tagLst>
</file>

<file path=ppt/theme/theme1.xml><?xml version="1.0" encoding="utf-8"?>
<a:theme xmlns:a="http://schemas.openxmlformats.org/drawingml/2006/main" name="Title slid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Get ready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Get ready question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Let's learn titl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Let's learn slide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Your tur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7.xml><?xml version="1.0" encoding="utf-8"?>
<a:theme xmlns:a="http://schemas.openxmlformats.org/drawingml/2006/main" name="Your turn activity lesso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10DC92D10A6294EB2D3BAE7684BF2FC" ma:contentTypeVersion="12" ma:contentTypeDescription="Create a new document." ma:contentTypeScope="" ma:versionID="a653c811c94cadf6c6d25bfc4b9fb185">
  <xsd:schema xmlns:xsd="http://www.w3.org/2001/XMLSchema" xmlns:xs="http://www.w3.org/2001/XMLSchema" xmlns:p="http://schemas.microsoft.com/office/2006/metadata/properties" xmlns:ns3="522d4c35-b548-4432-90ae-af4376e1c4b4" xmlns:ns4="cee99ee9-287b-4f9a-957c-ba5ae7375c9a" targetNamespace="http://schemas.microsoft.com/office/2006/metadata/properties" ma:root="true" ma:fieldsID="51905a861ff4a2a8272b9c9df47fbc94" ns3:_="" ns4:_="">
    <xsd:import namespace="522d4c35-b548-4432-90ae-af4376e1c4b4"/>
    <xsd:import namespace="cee99ee9-287b-4f9a-957c-ba5ae7375c9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2d4c35-b548-4432-90ae-af4376e1c4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ee99ee9-287b-4f9a-957c-ba5ae7375c9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FA976BF-BA58-4DED-B6CD-0D8A580477C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9654368-76DF-4D66-A559-2C3AE406FC7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2d4c35-b548-4432-90ae-af4376e1c4b4"/>
    <ds:schemaRef ds:uri="cee99ee9-287b-4f9a-957c-ba5ae7375c9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1727757-3061-47D3-99FD-9493F136DC43}">
  <ds:schemaRefs>
    <ds:schemaRef ds:uri="522d4c35-b548-4432-90ae-af4376e1c4b4"/>
    <ds:schemaRef ds:uri="http://schemas.microsoft.com/office/infopath/2007/PartnerControls"/>
    <ds:schemaRef ds:uri="http://purl.org/dc/elements/1.1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  <ds:schemaRef ds:uri="cee99ee9-287b-4f9a-957c-ba5ae7375c9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13179</TotalTime>
  <Words>82</Words>
  <Application>Microsoft Office PowerPoint</Application>
  <PresentationFormat>On-screen Show (4:3)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7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Arial</vt:lpstr>
      <vt:lpstr>Calibri</vt:lpstr>
      <vt:lpstr>Cambria Math</vt:lpstr>
      <vt:lpstr>Comic Sans MS</vt:lpstr>
      <vt:lpstr>KG Primary Penmanship</vt:lpstr>
      <vt:lpstr>Title slide</vt:lpstr>
      <vt:lpstr>Get ready title</vt:lpstr>
      <vt:lpstr>Get ready questions</vt:lpstr>
      <vt:lpstr>Let's learn title</vt:lpstr>
      <vt:lpstr>Let's learn slides</vt:lpstr>
      <vt:lpstr>Your turn</vt:lpstr>
      <vt:lpstr>Your turn activity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Have a go at questions 1 – 5 on the worksheet</vt:lpstr>
      <vt:lpstr>PowerPoint Presentation</vt:lpstr>
      <vt:lpstr>PowerPoint Presentation</vt:lpstr>
      <vt:lpstr>PowerPoint Presentation</vt:lpstr>
      <vt:lpstr>Have a go at the rest of the questions on the worksheet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Catherine Clarke</dc:creator>
  <cp:lastModifiedBy>Louise Collinson</cp:lastModifiedBy>
  <cp:revision>394</cp:revision>
  <dcterms:created xsi:type="dcterms:W3CDTF">2019-07-05T11:02:13Z</dcterms:created>
  <dcterms:modified xsi:type="dcterms:W3CDTF">2021-04-01T07:54:32Z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0x010100810DC92D10A6294EB2D3BAE7684BF2FC</vt:lpwstr>
  </property>
</Properties>
</file>