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4"/>
  </p:notesMasterIdLst>
  <p:sldIdLst>
    <p:sldId id="296" r:id="rId11"/>
    <p:sldId id="297" r:id="rId12"/>
    <p:sldId id="388" r:id="rId13"/>
    <p:sldId id="389" r:id="rId14"/>
    <p:sldId id="299" r:id="rId15"/>
    <p:sldId id="365" r:id="rId16"/>
    <p:sldId id="384" r:id="rId17"/>
    <p:sldId id="390" r:id="rId18"/>
    <p:sldId id="351" r:id="rId19"/>
    <p:sldId id="385" r:id="rId20"/>
    <p:sldId id="386" r:id="rId21"/>
    <p:sldId id="387" r:id="rId22"/>
    <p:sldId id="317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85" userDrawn="1">
          <p15:clr>
            <a:srgbClr val="A4A3A4"/>
          </p15:clr>
        </p15:guide>
        <p15:guide id="2" pos="127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699"/>
    <a:srgbClr val="F8CBAD"/>
    <a:srgbClr val="E5BCE6"/>
    <a:srgbClr val="4472C4"/>
    <a:srgbClr val="9966FF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96327"/>
  </p:normalViewPr>
  <p:slideViewPr>
    <p:cSldViewPr snapToGrid="0" snapToObjects="1">
      <p:cViewPr varScale="1">
        <p:scale>
          <a:sx n="69" d="100"/>
          <a:sy n="69" d="100"/>
        </p:scale>
        <p:origin x="1440" y="66"/>
      </p:cViewPr>
      <p:guideLst>
        <p:guide orient="horz" pos="1185"/>
        <p:guide pos="127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theme" Target="theme/theme1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6D9381B2-C5DF-4C93-A34F-DE36F34A3F89}"/>
    <pc:docChg chg="undo custSel modSld">
      <pc:chgData name="James Clegg" userId="c6df1435-7a36-4b38-be4d-16e68e91152f" providerId="ADAL" clId="{6D9381B2-C5DF-4C93-A34F-DE36F34A3F89}" dt="2021-02-02T12:25:46.872" v="19"/>
      <pc:docMkLst>
        <pc:docMk/>
      </pc:docMkLst>
      <pc:sldChg chg="modTransition">
        <pc:chgData name="James Clegg" userId="c6df1435-7a36-4b38-be4d-16e68e91152f" providerId="ADAL" clId="{6D9381B2-C5DF-4C93-A34F-DE36F34A3F89}" dt="2021-02-02T12:25:46.872" v="19"/>
        <pc:sldMkLst>
          <pc:docMk/>
          <pc:sldMk cId="3463639803" sldId="296"/>
        </pc:sldMkLst>
      </pc:sldChg>
      <pc:sldChg chg="modTransition">
        <pc:chgData name="James Clegg" userId="c6df1435-7a36-4b38-be4d-16e68e91152f" providerId="ADAL" clId="{6D9381B2-C5DF-4C93-A34F-DE36F34A3F89}" dt="2021-02-02T12:25:46.872" v="19"/>
        <pc:sldMkLst>
          <pc:docMk/>
          <pc:sldMk cId="861935487" sldId="297"/>
        </pc:sldMkLst>
      </pc:sldChg>
      <pc:sldChg chg="modTransition">
        <pc:chgData name="James Clegg" userId="c6df1435-7a36-4b38-be4d-16e68e91152f" providerId="ADAL" clId="{6D9381B2-C5DF-4C93-A34F-DE36F34A3F89}" dt="2021-02-02T12:25:46.872" v="19"/>
        <pc:sldMkLst>
          <pc:docMk/>
          <pc:sldMk cId="895466786" sldId="299"/>
        </pc:sldMkLst>
      </pc:sldChg>
      <pc:sldChg chg="delSp modTransition delAnim">
        <pc:chgData name="James Clegg" userId="c6df1435-7a36-4b38-be4d-16e68e91152f" providerId="ADAL" clId="{6D9381B2-C5DF-4C93-A34F-DE36F34A3F89}" dt="2021-02-02T12:25:46.872" v="19"/>
        <pc:sldMkLst>
          <pc:docMk/>
          <pc:sldMk cId="1523482686" sldId="317"/>
        </pc:sldMkLst>
        <pc:picChg chg="del">
          <ac:chgData name="James Clegg" userId="c6df1435-7a36-4b38-be4d-16e68e91152f" providerId="ADAL" clId="{6D9381B2-C5DF-4C93-A34F-DE36F34A3F89}" dt="2021-02-02T12:25:40.525" v="18" actId="478"/>
          <ac:picMkLst>
            <pc:docMk/>
            <pc:sldMk cId="1523482686" sldId="317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D9381B2-C5DF-4C93-A34F-DE36F34A3F89}" dt="2021-02-02T12:25:46.872" v="19"/>
        <pc:sldMkLst>
          <pc:docMk/>
          <pc:sldMk cId="1172784402" sldId="351"/>
        </pc:sldMkLst>
        <pc:picChg chg="del">
          <ac:chgData name="James Clegg" userId="c6df1435-7a36-4b38-be4d-16e68e91152f" providerId="ADAL" clId="{6D9381B2-C5DF-4C93-A34F-DE36F34A3F89}" dt="2021-02-02T12:25:30.318" v="14" actId="478"/>
          <ac:picMkLst>
            <pc:docMk/>
            <pc:sldMk cId="1172784402" sldId="351"/>
            <ac:picMk id="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D9381B2-C5DF-4C93-A34F-DE36F34A3F89}" dt="2021-02-02T12:25:46.872" v="19"/>
        <pc:sldMkLst>
          <pc:docMk/>
          <pc:sldMk cId="1910593855" sldId="365"/>
        </pc:sldMkLst>
        <pc:picChg chg="del">
          <ac:chgData name="James Clegg" userId="c6df1435-7a36-4b38-be4d-16e68e91152f" providerId="ADAL" clId="{6D9381B2-C5DF-4C93-A34F-DE36F34A3F89}" dt="2021-02-02T12:25:25.290" v="12" actId="478"/>
          <ac:picMkLst>
            <pc:docMk/>
            <pc:sldMk cId="1910593855" sldId="365"/>
            <ac:picMk id="8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D9381B2-C5DF-4C93-A34F-DE36F34A3F89}" dt="2021-02-02T12:25:46.872" v="19"/>
        <pc:sldMkLst>
          <pc:docMk/>
          <pc:sldMk cId="108487433" sldId="384"/>
        </pc:sldMkLst>
        <pc:picChg chg="del">
          <ac:chgData name="James Clegg" userId="c6df1435-7a36-4b38-be4d-16e68e91152f" providerId="ADAL" clId="{6D9381B2-C5DF-4C93-A34F-DE36F34A3F89}" dt="2021-02-02T12:25:28.001" v="13" actId="478"/>
          <ac:picMkLst>
            <pc:docMk/>
            <pc:sldMk cId="108487433" sldId="384"/>
            <ac:picMk id="6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D9381B2-C5DF-4C93-A34F-DE36F34A3F89}" dt="2021-02-02T12:25:46.872" v="19"/>
        <pc:sldMkLst>
          <pc:docMk/>
          <pc:sldMk cId="2969575059" sldId="385"/>
        </pc:sldMkLst>
        <pc:picChg chg="del">
          <ac:chgData name="James Clegg" userId="c6df1435-7a36-4b38-be4d-16e68e91152f" providerId="ADAL" clId="{6D9381B2-C5DF-4C93-A34F-DE36F34A3F89}" dt="2021-02-02T12:25:32.924" v="15" actId="478"/>
          <ac:picMkLst>
            <pc:docMk/>
            <pc:sldMk cId="2969575059" sldId="385"/>
            <ac:picMk id="5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D9381B2-C5DF-4C93-A34F-DE36F34A3F89}" dt="2021-02-02T12:25:46.872" v="19"/>
        <pc:sldMkLst>
          <pc:docMk/>
          <pc:sldMk cId="3134825842" sldId="386"/>
        </pc:sldMkLst>
        <pc:picChg chg="del">
          <ac:chgData name="James Clegg" userId="c6df1435-7a36-4b38-be4d-16e68e91152f" providerId="ADAL" clId="{6D9381B2-C5DF-4C93-A34F-DE36F34A3F89}" dt="2021-02-02T12:25:35.664" v="16" actId="478"/>
          <ac:picMkLst>
            <pc:docMk/>
            <pc:sldMk cId="3134825842" sldId="386"/>
            <ac:picMk id="10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D9381B2-C5DF-4C93-A34F-DE36F34A3F89}" dt="2021-02-02T12:25:46.872" v="19"/>
        <pc:sldMkLst>
          <pc:docMk/>
          <pc:sldMk cId="360911913" sldId="387"/>
        </pc:sldMkLst>
        <pc:picChg chg="del">
          <ac:chgData name="James Clegg" userId="c6df1435-7a36-4b38-be4d-16e68e91152f" providerId="ADAL" clId="{6D9381B2-C5DF-4C93-A34F-DE36F34A3F89}" dt="2021-02-02T12:25:37.915" v="17" actId="478"/>
          <ac:picMkLst>
            <pc:docMk/>
            <pc:sldMk cId="360911913" sldId="387"/>
            <ac:picMk id="7" creationId="{00000000-0000-0000-0000-000000000000}"/>
          </ac:picMkLst>
        </pc:picChg>
      </pc:sldChg>
      <pc:sldChg chg="delSp modSp modTransition delAnim">
        <pc:chgData name="James Clegg" userId="c6df1435-7a36-4b38-be4d-16e68e91152f" providerId="ADAL" clId="{6D9381B2-C5DF-4C93-A34F-DE36F34A3F89}" dt="2021-02-02T12:25:46.872" v="19"/>
        <pc:sldMkLst>
          <pc:docMk/>
          <pc:sldMk cId="637306247" sldId="388"/>
        </pc:sldMkLst>
        <pc:spChg chg="mod">
          <ac:chgData name="James Clegg" userId="c6df1435-7a36-4b38-be4d-16e68e91152f" providerId="ADAL" clId="{6D9381B2-C5DF-4C93-A34F-DE36F34A3F89}" dt="2021-02-02T12:24:39.626" v="3" actId="20577"/>
          <ac:spMkLst>
            <pc:docMk/>
            <pc:sldMk cId="637306247" sldId="388"/>
            <ac:spMk id="28" creationId="{1278C13B-BDAA-4313-8DC2-EEE5C4B90A82}"/>
          </ac:spMkLst>
        </pc:spChg>
        <pc:picChg chg="del">
          <ac:chgData name="James Clegg" userId="c6df1435-7a36-4b38-be4d-16e68e91152f" providerId="ADAL" clId="{6D9381B2-C5DF-4C93-A34F-DE36F34A3F89}" dt="2021-02-02T12:24:22.090" v="0" actId="478"/>
          <ac:picMkLst>
            <pc:docMk/>
            <pc:sldMk cId="637306247" sldId="388"/>
            <ac:picMk id="3" creationId="{00000000-0000-0000-0000-000000000000}"/>
          </ac:picMkLst>
        </pc:picChg>
      </pc:sldChg>
      <pc:sldChg chg="addSp delSp modSp modTransition delAnim">
        <pc:chgData name="James Clegg" userId="c6df1435-7a36-4b38-be4d-16e68e91152f" providerId="ADAL" clId="{6D9381B2-C5DF-4C93-A34F-DE36F34A3F89}" dt="2021-02-02T12:25:46.872" v="19"/>
        <pc:sldMkLst>
          <pc:docMk/>
          <pc:sldMk cId="469472034" sldId="389"/>
        </pc:sldMkLst>
        <pc:spChg chg="ord">
          <ac:chgData name="James Clegg" userId="c6df1435-7a36-4b38-be4d-16e68e91152f" providerId="ADAL" clId="{6D9381B2-C5DF-4C93-A34F-DE36F34A3F89}" dt="2021-02-02T12:25:12.760" v="11" actId="166"/>
          <ac:spMkLst>
            <pc:docMk/>
            <pc:sldMk cId="469472034" sldId="389"/>
            <ac:spMk id="7" creationId="{2387E862-F957-4B0D-90E4-648C5C696674}"/>
          </ac:spMkLst>
        </pc:spChg>
        <pc:spChg chg="ord">
          <ac:chgData name="James Clegg" userId="c6df1435-7a36-4b38-be4d-16e68e91152f" providerId="ADAL" clId="{6D9381B2-C5DF-4C93-A34F-DE36F34A3F89}" dt="2021-02-02T12:25:12.760" v="11" actId="166"/>
          <ac:spMkLst>
            <pc:docMk/>
            <pc:sldMk cId="469472034" sldId="389"/>
            <ac:spMk id="8" creationId="{9860AD43-7ADF-46E6-A3FB-37F3134197ED}"/>
          </ac:spMkLst>
        </pc:spChg>
        <pc:spChg chg="ord">
          <ac:chgData name="James Clegg" userId="c6df1435-7a36-4b38-be4d-16e68e91152f" providerId="ADAL" clId="{6D9381B2-C5DF-4C93-A34F-DE36F34A3F89}" dt="2021-02-02T12:25:12.760" v="11" actId="166"/>
          <ac:spMkLst>
            <pc:docMk/>
            <pc:sldMk cId="469472034" sldId="389"/>
            <ac:spMk id="9" creationId="{2D9C06D9-7DE8-4421-B3E2-6E2F4271E710}"/>
          </ac:spMkLst>
        </pc:spChg>
        <pc:spChg chg="ord">
          <ac:chgData name="James Clegg" userId="c6df1435-7a36-4b38-be4d-16e68e91152f" providerId="ADAL" clId="{6D9381B2-C5DF-4C93-A34F-DE36F34A3F89}" dt="2021-02-02T12:25:12.760" v="11" actId="166"/>
          <ac:spMkLst>
            <pc:docMk/>
            <pc:sldMk cId="469472034" sldId="389"/>
            <ac:spMk id="14" creationId="{2EA80347-EB06-4020-9A5D-D5A888EA4614}"/>
          </ac:spMkLst>
        </pc:spChg>
        <pc:spChg chg="ord">
          <ac:chgData name="James Clegg" userId="c6df1435-7a36-4b38-be4d-16e68e91152f" providerId="ADAL" clId="{6D9381B2-C5DF-4C93-A34F-DE36F34A3F89}" dt="2021-02-02T12:25:12.760" v="11" actId="166"/>
          <ac:spMkLst>
            <pc:docMk/>
            <pc:sldMk cId="469472034" sldId="389"/>
            <ac:spMk id="15" creationId="{F1D9CB43-A675-45F1-B187-853C28383270}"/>
          </ac:spMkLst>
        </pc:spChg>
        <pc:spChg chg="ord">
          <ac:chgData name="James Clegg" userId="c6df1435-7a36-4b38-be4d-16e68e91152f" providerId="ADAL" clId="{6D9381B2-C5DF-4C93-A34F-DE36F34A3F89}" dt="2021-02-02T12:25:12.760" v="11" actId="166"/>
          <ac:spMkLst>
            <pc:docMk/>
            <pc:sldMk cId="469472034" sldId="389"/>
            <ac:spMk id="16" creationId="{ECB00319-8B12-4C4C-A737-AF1BA56F5FEB}"/>
          </ac:spMkLst>
        </pc:spChg>
        <pc:spChg chg="add">
          <ac:chgData name="James Clegg" userId="c6df1435-7a36-4b38-be4d-16e68e91152f" providerId="ADAL" clId="{6D9381B2-C5DF-4C93-A34F-DE36F34A3F89}" dt="2021-02-02T12:25:01.070" v="10"/>
          <ac:spMkLst>
            <pc:docMk/>
            <pc:sldMk cId="469472034" sldId="389"/>
            <ac:spMk id="17" creationId="{DA86BB6E-990B-4A16-A529-63963119F563}"/>
          </ac:spMkLst>
        </pc:spChg>
        <pc:spChg chg="del mod">
          <ac:chgData name="James Clegg" userId="c6df1435-7a36-4b38-be4d-16e68e91152f" providerId="ADAL" clId="{6D9381B2-C5DF-4C93-A34F-DE36F34A3F89}" dt="2021-02-02T12:25:00.772" v="9" actId="478"/>
          <ac:spMkLst>
            <pc:docMk/>
            <pc:sldMk cId="469472034" sldId="389"/>
            <ac:spMk id="28" creationId="{1278C13B-BDAA-4313-8DC2-EEE5C4B90A82}"/>
          </ac:spMkLst>
        </pc:spChg>
        <pc:picChg chg="del">
          <ac:chgData name="James Clegg" userId="c6df1435-7a36-4b38-be4d-16e68e91152f" providerId="ADAL" clId="{6D9381B2-C5DF-4C93-A34F-DE36F34A3F89}" dt="2021-02-02T12:24:24.653" v="1" actId="478"/>
          <ac:picMkLst>
            <pc:docMk/>
            <pc:sldMk cId="469472034" sldId="389"/>
            <ac:picMk id="2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01/04/2021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01/04/2021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7" Type="http://schemas.openxmlformats.org/officeDocument/2006/relationships/image" Target="../media/image2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17.png"/><Relationship Id="rId5" Type="http://schemas.openxmlformats.org/officeDocument/2006/relationships/image" Target="../media/image2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13" Type="http://schemas.openxmlformats.org/officeDocument/2006/relationships/image" Target="../media/image35.png"/><Relationship Id="rId7" Type="http://schemas.openxmlformats.org/officeDocument/2006/relationships/image" Target="../media/image16.png"/><Relationship Id="rId12" Type="http://schemas.openxmlformats.org/officeDocument/2006/relationships/image" Target="../media/image3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10.png"/><Relationship Id="rId11" Type="http://schemas.openxmlformats.org/officeDocument/2006/relationships/image" Target="../media/image30.png"/><Relationship Id="rId5" Type="http://schemas.openxmlformats.org/officeDocument/2006/relationships/image" Target="../media/image270.png"/><Relationship Id="rId10" Type="http://schemas.openxmlformats.org/officeDocument/2006/relationships/image" Target="../media/image33.png"/><Relationship Id="rId9" Type="http://schemas.openxmlformats.org/officeDocument/2006/relationships/image" Target="../media/image3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10.png"/><Relationship Id="rId5" Type="http://schemas.openxmlformats.org/officeDocument/2006/relationships/image" Target="../media/image15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5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7" Type="http://schemas.openxmlformats.org/officeDocument/2006/relationships/image" Target="../media/image10.png"/><Relationship Id="rId12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15.png"/><Relationship Id="rId11" Type="http://schemas.openxmlformats.org/officeDocument/2006/relationships/image" Target="../media/image21.png"/><Relationship Id="rId5" Type="http://schemas.openxmlformats.org/officeDocument/2006/relationships/image" Target="../media/image12.png"/><Relationship Id="rId10" Type="http://schemas.openxmlformats.org/officeDocument/2006/relationships/image" Target="../media/image20.png"/><Relationship Id="rId9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7" Type="http://schemas.openxmlformats.org/officeDocument/2006/relationships/image" Target="../media/image2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10" Type="http://schemas.openxmlformats.org/officeDocument/2006/relationships/image" Target="../media/image27.png"/><Relationship Id="rId9" Type="http://schemas.openxmlformats.org/officeDocument/2006/relationships/image" Target="../media/image2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9784E5B-3E32-478A-85E4-F414AA96D4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85308"/>
            <a:ext cx="5950212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2262D34-C02F-4B71-86D9-C064396A7A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8590733"/>
              </p:ext>
            </p:extLst>
          </p:nvPr>
        </p:nvGraphicFramePr>
        <p:xfrm>
          <a:off x="1797487" y="2257247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1442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3EECEA7-AC7F-4590-A182-DFCDBBD911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7582786"/>
              </p:ext>
            </p:extLst>
          </p:nvPr>
        </p:nvGraphicFramePr>
        <p:xfrm>
          <a:off x="1797487" y="2257247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1442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82D5E4A0-3E71-4D7B-985B-1EE1F679F6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3062383"/>
              </p:ext>
            </p:extLst>
          </p:nvPr>
        </p:nvGraphicFramePr>
        <p:xfrm>
          <a:off x="1797487" y="2257247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144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454144">
                  <a:extLst>
                    <a:ext uri="{9D8B030D-6E8A-4147-A177-3AD203B41FA5}">
                      <a16:colId xmlns:a16="http://schemas.microsoft.com/office/drawing/2014/main" val="4127974210"/>
                    </a:ext>
                  </a:extLst>
                </a:gridCol>
                <a:gridCol w="454145">
                  <a:extLst>
                    <a:ext uri="{9D8B030D-6E8A-4147-A177-3AD203B41FA5}">
                      <a16:colId xmlns:a16="http://schemas.microsoft.com/office/drawing/2014/main" val="4081632440"/>
                    </a:ext>
                  </a:extLst>
                </a:gridCol>
                <a:gridCol w="454144">
                  <a:extLst>
                    <a:ext uri="{9D8B030D-6E8A-4147-A177-3AD203B41FA5}">
                      <a16:colId xmlns:a16="http://schemas.microsoft.com/office/drawing/2014/main" val="1216643936"/>
                    </a:ext>
                  </a:extLst>
                </a:gridCol>
                <a:gridCol w="454144">
                  <a:extLst>
                    <a:ext uri="{9D8B030D-6E8A-4147-A177-3AD203B41FA5}">
                      <a16:colId xmlns:a16="http://schemas.microsoft.com/office/drawing/2014/main" val="3641803937"/>
                    </a:ext>
                  </a:extLst>
                </a:gridCol>
                <a:gridCol w="454144">
                  <a:extLst>
                    <a:ext uri="{9D8B030D-6E8A-4147-A177-3AD203B41FA5}">
                      <a16:colId xmlns:a16="http://schemas.microsoft.com/office/drawing/2014/main" val="2167151340"/>
                    </a:ext>
                  </a:extLst>
                </a:gridCol>
                <a:gridCol w="454144">
                  <a:extLst>
                    <a:ext uri="{9D8B030D-6E8A-4147-A177-3AD203B41FA5}">
                      <a16:colId xmlns:a16="http://schemas.microsoft.com/office/drawing/2014/main" val="2794233871"/>
                    </a:ext>
                  </a:extLst>
                </a:gridCol>
                <a:gridCol w="454145">
                  <a:extLst>
                    <a:ext uri="{9D8B030D-6E8A-4147-A177-3AD203B41FA5}">
                      <a16:colId xmlns:a16="http://schemas.microsoft.com/office/drawing/2014/main" val="3055597046"/>
                    </a:ext>
                  </a:extLst>
                </a:gridCol>
                <a:gridCol w="454144">
                  <a:extLst>
                    <a:ext uri="{9D8B030D-6E8A-4147-A177-3AD203B41FA5}">
                      <a16:colId xmlns:a16="http://schemas.microsoft.com/office/drawing/2014/main" val="1591566993"/>
                    </a:ext>
                  </a:extLst>
                </a:gridCol>
                <a:gridCol w="454144">
                  <a:extLst>
                    <a:ext uri="{9D8B030D-6E8A-4147-A177-3AD203B41FA5}">
                      <a16:colId xmlns:a16="http://schemas.microsoft.com/office/drawing/2014/main" val="1351739662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CA177B3A-018F-499E-B08A-5B108B1454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0249568"/>
              </p:ext>
            </p:extLst>
          </p:nvPr>
        </p:nvGraphicFramePr>
        <p:xfrm>
          <a:off x="1797487" y="3574745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144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454144">
                  <a:extLst>
                    <a:ext uri="{9D8B030D-6E8A-4147-A177-3AD203B41FA5}">
                      <a16:colId xmlns:a16="http://schemas.microsoft.com/office/drawing/2014/main" val="1774741030"/>
                    </a:ext>
                  </a:extLst>
                </a:gridCol>
                <a:gridCol w="454145">
                  <a:extLst>
                    <a:ext uri="{9D8B030D-6E8A-4147-A177-3AD203B41FA5}">
                      <a16:colId xmlns:a16="http://schemas.microsoft.com/office/drawing/2014/main" val="3798406625"/>
                    </a:ext>
                  </a:extLst>
                </a:gridCol>
                <a:gridCol w="454144">
                  <a:extLst>
                    <a:ext uri="{9D8B030D-6E8A-4147-A177-3AD203B41FA5}">
                      <a16:colId xmlns:a16="http://schemas.microsoft.com/office/drawing/2014/main" val="608547858"/>
                    </a:ext>
                  </a:extLst>
                </a:gridCol>
                <a:gridCol w="454144">
                  <a:extLst>
                    <a:ext uri="{9D8B030D-6E8A-4147-A177-3AD203B41FA5}">
                      <a16:colId xmlns:a16="http://schemas.microsoft.com/office/drawing/2014/main" val="2464981992"/>
                    </a:ext>
                  </a:extLst>
                </a:gridCol>
                <a:gridCol w="454144">
                  <a:extLst>
                    <a:ext uri="{9D8B030D-6E8A-4147-A177-3AD203B41FA5}">
                      <a16:colId xmlns:a16="http://schemas.microsoft.com/office/drawing/2014/main" val="1349357569"/>
                    </a:ext>
                  </a:extLst>
                </a:gridCol>
                <a:gridCol w="454144">
                  <a:extLst>
                    <a:ext uri="{9D8B030D-6E8A-4147-A177-3AD203B41FA5}">
                      <a16:colId xmlns:a16="http://schemas.microsoft.com/office/drawing/2014/main" val="3785703129"/>
                    </a:ext>
                  </a:extLst>
                </a:gridCol>
                <a:gridCol w="454145">
                  <a:extLst>
                    <a:ext uri="{9D8B030D-6E8A-4147-A177-3AD203B41FA5}">
                      <a16:colId xmlns:a16="http://schemas.microsoft.com/office/drawing/2014/main" val="1645055294"/>
                    </a:ext>
                  </a:extLst>
                </a:gridCol>
                <a:gridCol w="454144">
                  <a:extLst>
                    <a:ext uri="{9D8B030D-6E8A-4147-A177-3AD203B41FA5}">
                      <a16:colId xmlns:a16="http://schemas.microsoft.com/office/drawing/2014/main" val="4270750982"/>
                    </a:ext>
                  </a:extLst>
                </a:gridCol>
                <a:gridCol w="454144">
                  <a:extLst>
                    <a:ext uri="{9D8B030D-6E8A-4147-A177-3AD203B41FA5}">
                      <a16:colId xmlns:a16="http://schemas.microsoft.com/office/drawing/2014/main" val="1980583655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509A885A-8762-499E-9151-78672E0D19E9}"/>
              </a:ext>
            </a:extLst>
          </p:cNvPr>
          <p:cNvCxnSpPr/>
          <p:nvPr/>
        </p:nvCxnSpPr>
        <p:spPr>
          <a:xfrm>
            <a:off x="3165224" y="3274785"/>
            <a:ext cx="2703443" cy="0"/>
          </a:xfrm>
          <a:prstGeom prst="straightConnector1">
            <a:avLst/>
          </a:prstGeom>
          <a:ln w="28575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CBDBCEF-A40B-49EA-A4ED-83C3C4FDD39D}"/>
              </a:ext>
            </a:extLst>
          </p:cNvPr>
          <p:cNvCxnSpPr/>
          <p:nvPr/>
        </p:nvCxnSpPr>
        <p:spPr>
          <a:xfrm>
            <a:off x="3157273" y="2000589"/>
            <a:ext cx="0" cy="2615979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C7701BD-721B-45DD-A031-605A198A87F9}"/>
              </a:ext>
            </a:extLst>
          </p:cNvPr>
          <p:cNvCxnSpPr/>
          <p:nvPr/>
        </p:nvCxnSpPr>
        <p:spPr>
          <a:xfrm>
            <a:off x="5893846" y="2003901"/>
            <a:ext cx="0" cy="2615979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89709" y="449898"/>
                <a:ext cx="7578436" cy="6065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/>
                  <a:t>Amir has completed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dirty="0" smtClean="0"/>
                          <m:t>9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dirty="0" smtClean="0"/>
                          <m:t>10</m:t>
                        </m:r>
                      </m:den>
                    </m:f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400" dirty="0" smtClean="0"/>
                  <a:t> of his homework.</a:t>
                </a:r>
              </a:p>
              <a:p>
                <a:endParaRPr lang="en-GB" sz="1100" dirty="0"/>
              </a:p>
              <a:p>
                <a:r>
                  <a:rPr lang="en-GB" sz="2400" dirty="0" smtClean="0"/>
                  <a:t>Mo has completed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dirty="0" smtClean="0"/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dirty="0"/>
                          <m:t>10</m:t>
                        </m:r>
                      </m:den>
                    </m:f>
                    <m:r>
                      <a:rPr lang="en-GB" sz="24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400" dirty="0"/>
                  <a:t> of his homework</a:t>
                </a:r>
                <a:r>
                  <a:rPr lang="en-GB" sz="2400" dirty="0" smtClean="0"/>
                  <a:t>.</a:t>
                </a:r>
              </a:p>
              <a:p>
                <a:endParaRPr lang="en-GB" sz="2400" dirty="0"/>
              </a:p>
              <a:p>
                <a:endParaRPr lang="en-GB" sz="2400" dirty="0" smtClean="0"/>
              </a:p>
              <a:p>
                <a:endParaRPr lang="en-GB" sz="2400" dirty="0"/>
              </a:p>
              <a:p>
                <a:endParaRPr lang="en-GB" sz="2400" dirty="0" smtClean="0"/>
              </a:p>
              <a:p>
                <a:endParaRPr lang="en-GB" sz="2400" dirty="0"/>
              </a:p>
              <a:p>
                <a:endParaRPr lang="en-GB" sz="2400" dirty="0" smtClean="0"/>
              </a:p>
              <a:p>
                <a:endParaRPr lang="en-GB" sz="2400" dirty="0"/>
              </a:p>
              <a:p>
                <a:endParaRPr lang="en-GB" sz="2400" dirty="0"/>
              </a:p>
              <a:p>
                <a:r>
                  <a:rPr lang="en-GB" sz="2400" dirty="0" smtClean="0"/>
                  <a:t>How much more of his homework has Amir completed?</a:t>
                </a:r>
              </a:p>
              <a:p>
                <a:r>
                  <a:rPr lang="en-GB" sz="2400" dirty="0" smtClean="0"/>
                  <a:t>Amir has completed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dirty="0" smtClean="0"/>
                          <m:t>6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dirty="0"/>
                          <m:t>10</m:t>
                        </m:r>
                      </m:den>
                    </m:f>
                    <m:r>
                      <a:rPr lang="en-GB" sz="24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400" dirty="0"/>
                  <a:t> </a:t>
                </a:r>
                <a:r>
                  <a:rPr lang="en-GB" sz="2400" dirty="0" smtClean="0"/>
                  <a:t>more of </a:t>
                </a:r>
                <a:r>
                  <a:rPr lang="en-GB" sz="2400" dirty="0"/>
                  <a:t>his </a:t>
                </a:r>
                <a:r>
                  <a:rPr lang="en-GB" sz="2400" dirty="0" smtClean="0"/>
                  <a:t>homework than Mo.</a:t>
                </a:r>
                <a:endParaRPr lang="en-GB" sz="2400" dirty="0"/>
              </a:p>
              <a:p>
                <a:endParaRPr lang="en-GB" sz="2400" dirty="0"/>
              </a:p>
              <a:p>
                <a:endParaRPr lang="en-GB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9709" y="449898"/>
                <a:ext cx="7578436" cy="6065378"/>
              </a:xfrm>
              <a:prstGeom prst="rect">
                <a:avLst/>
              </a:prstGeom>
              <a:blipFill>
                <a:blip r:embed="rId5"/>
                <a:stretch>
                  <a:fillRect l="-128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8" name="Picture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19860" y="2096527"/>
            <a:ext cx="1459906" cy="1008186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19860" y="3441265"/>
            <a:ext cx="1459906" cy="100818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9695750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/>
              <p:nvPr/>
            </p:nvSpPr>
            <p:spPr>
              <a:xfrm>
                <a:off x="1397629" y="1060117"/>
                <a:ext cx="2225289" cy="7660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7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11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11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/>
                          <m:t>11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629" y="1060117"/>
                <a:ext cx="2225289" cy="76604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6" name="Picture 15">
            <a:extLst>
              <a:ext uri="{FF2B5EF4-FFF2-40B4-BE49-F238E27FC236}">
                <a16:creationId xmlns:a16="http://schemas.microsoft.com/office/drawing/2014/main" id="{7992F1B1-F099-47DC-A668-87B127284AE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72849" y="970510"/>
            <a:ext cx="747045" cy="747045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C8F0D7AC-0391-4244-93B3-E2BE76307F5E}"/>
              </a:ext>
            </a:extLst>
          </p:cNvPr>
          <p:cNvSpPr txBox="1"/>
          <p:nvPr/>
        </p:nvSpPr>
        <p:spPr>
          <a:xfrm>
            <a:off x="5651235" y="1092717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82D5E4A0-3E71-4D7B-985B-1EE1F679F6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2507575"/>
              </p:ext>
            </p:extLst>
          </p:nvPr>
        </p:nvGraphicFramePr>
        <p:xfrm>
          <a:off x="1714306" y="2290428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85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412859">
                  <a:extLst>
                    <a:ext uri="{9D8B030D-6E8A-4147-A177-3AD203B41FA5}">
                      <a16:colId xmlns:a16="http://schemas.microsoft.com/office/drawing/2014/main" val="3420387655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385745922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2655753710"/>
                    </a:ext>
                  </a:extLst>
                </a:gridCol>
                <a:gridCol w="412859">
                  <a:extLst>
                    <a:ext uri="{9D8B030D-6E8A-4147-A177-3AD203B41FA5}">
                      <a16:colId xmlns:a16="http://schemas.microsoft.com/office/drawing/2014/main" val="1612461126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11717284"/>
                    </a:ext>
                  </a:extLst>
                </a:gridCol>
                <a:gridCol w="412859">
                  <a:extLst>
                    <a:ext uri="{9D8B030D-6E8A-4147-A177-3AD203B41FA5}">
                      <a16:colId xmlns:a16="http://schemas.microsoft.com/office/drawing/2014/main" val="1710043674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1616324333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75820745"/>
                    </a:ext>
                  </a:extLst>
                </a:gridCol>
                <a:gridCol w="412859">
                  <a:extLst>
                    <a:ext uri="{9D8B030D-6E8A-4147-A177-3AD203B41FA5}">
                      <a16:colId xmlns:a16="http://schemas.microsoft.com/office/drawing/2014/main" val="4272596655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3723153563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5659B31D-6052-46B1-ACBA-7AA26C7922C2}"/>
              </a:ext>
            </a:extLst>
          </p:cNvPr>
          <p:cNvSpPr/>
          <p:nvPr/>
        </p:nvSpPr>
        <p:spPr>
          <a:xfrm>
            <a:off x="2249084" y="1060117"/>
            <a:ext cx="420282" cy="393836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B997FAF-41D7-4FBF-99DE-09D854DA493B}"/>
              </a:ext>
            </a:extLst>
          </p:cNvPr>
          <p:cNvSpPr/>
          <p:nvPr/>
        </p:nvSpPr>
        <p:spPr>
          <a:xfrm>
            <a:off x="2301958" y="995425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5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58512230-90EF-4445-BB81-3F0DA25CA6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9716051"/>
              </p:ext>
            </p:extLst>
          </p:nvPr>
        </p:nvGraphicFramePr>
        <p:xfrm>
          <a:off x="1714306" y="2290428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85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412859">
                  <a:extLst>
                    <a:ext uri="{9D8B030D-6E8A-4147-A177-3AD203B41FA5}">
                      <a16:colId xmlns:a16="http://schemas.microsoft.com/office/drawing/2014/main" val="3420387655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385745922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2655753710"/>
                    </a:ext>
                  </a:extLst>
                </a:gridCol>
                <a:gridCol w="412859">
                  <a:extLst>
                    <a:ext uri="{9D8B030D-6E8A-4147-A177-3AD203B41FA5}">
                      <a16:colId xmlns:a16="http://schemas.microsoft.com/office/drawing/2014/main" val="1612461126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11717284"/>
                    </a:ext>
                  </a:extLst>
                </a:gridCol>
                <a:gridCol w="412859">
                  <a:extLst>
                    <a:ext uri="{9D8B030D-6E8A-4147-A177-3AD203B41FA5}">
                      <a16:colId xmlns:a16="http://schemas.microsoft.com/office/drawing/2014/main" val="1710043674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1616324333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75820745"/>
                    </a:ext>
                  </a:extLst>
                </a:gridCol>
                <a:gridCol w="412859">
                  <a:extLst>
                    <a:ext uri="{9D8B030D-6E8A-4147-A177-3AD203B41FA5}">
                      <a16:colId xmlns:a16="http://schemas.microsoft.com/office/drawing/2014/main" val="4272596655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3723153563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BFE4B8B-085D-4DCE-96C4-EF9D07E760D7}"/>
              </a:ext>
            </a:extLst>
          </p:cNvPr>
          <p:cNvCxnSpPr>
            <a:cxnSpLocks/>
          </p:cNvCxnSpPr>
          <p:nvPr/>
        </p:nvCxnSpPr>
        <p:spPr>
          <a:xfrm>
            <a:off x="2536755" y="2082337"/>
            <a:ext cx="0" cy="1159662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7F492F2-38AD-4072-9C5F-C7E57668DC82}"/>
              </a:ext>
            </a:extLst>
          </p:cNvPr>
          <p:cNvCxnSpPr>
            <a:cxnSpLocks/>
          </p:cNvCxnSpPr>
          <p:nvPr/>
        </p:nvCxnSpPr>
        <p:spPr>
          <a:xfrm flipV="1">
            <a:off x="4194064" y="2290428"/>
            <a:ext cx="404351" cy="74122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78190D3-F530-4F5C-9077-A6CC14B90D1A}"/>
              </a:ext>
            </a:extLst>
          </p:cNvPr>
          <p:cNvCxnSpPr>
            <a:cxnSpLocks/>
          </p:cNvCxnSpPr>
          <p:nvPr/>
        </p:nvCxnSpPr>
        <p:spPr>
          <a:xfrm flipV="1">
            <a:off x="3789713" y="2290427"/>
            <a:ext cx="404351" cy="74122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7D12F33-C5FE-4377-ACE1-6ADACDF77B45}"/>
              </a:ext>
            </a:extLst>
          </p:cNvPr>
          <p:cNvCxnSpPr>
            <a:cxnSpLocks/>
          </p:cNvCxnSpPr>
          <p:nvPr/>
        </p:nvCxnSpPr>
        <p:spPr>
          <a:xfrm flipV="1">
            <a:off x="3379682" y="2290426"/>
            <a:ext cx="404351" cy="74122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9101F47-EBDF-498E-BEAC-D39A91CFEB1B}"/>
              </a:ext>
            </a:extLst>
          </p:cNvPr>
          <p:cNvCxnSpPr>
            <a:cxnSpLocks/>
          </p:cNvCxnSpPr>
          <p:nvPr/>
        </p:nvCxnSpPr>
        <p:spPr>
          <a:xfrm flipV="1">
            <a:off x="2952611" y="2290425"/>
            <a:ext cx="404351" cy="74122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C3F719B-63E3-46D0-BDE7-2929BAB4C89F}"/>
              </a:ext>
            </a:extLst>
          </p:cNvPr>
          <p:cNvCxnSpPr>
            <a:cxnSpLocks/>
          </p:cNvCxnSpPr>
          <p:nvPr/>
        </p:nvCxnSpPr>
        <p:spPr>
          <a:xfrm flipV="1">
            <a:off x="2536900" y="2290424"/>
            <a:ext cx="404351" cy="74122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BF2F8E7C-E502-49FA-A541-9A02907B1E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8261410"/>
              </p:ext>
            </p:extLst>
          </p:nvPr>
        </p:nvGraphicFramePr>
        <p:xfrm>
          <a:off x="1718794" y="3639467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85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412859">
                  <a:extLst>
                    <a:ext uri="{9D8B030D-6E8A-4147-A177-3AD203B41FA5}">
                      <a16:colId xmlns:a16="http://schemas.microsoft.com/office/drawing/2014/main" val="3420387655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385745922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2655753710"/>
                    </a:ext>
                  </a:extLst>
                </a:gridCol>
                <a:gridCol w="412859">
                  <a:extLst>
                    <a:ext uri="{9D8B030D-6E8A-4147-A177-3AD203B41FA5}">
                      <a16:colId xmlns:a16="http://schemas.microsoft.com/office/drawing/2014/main" val="1612461126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11717284"/>
                    </a:ext>
                  </a:extLst>
                </a:gridCol>
                <a:gridCol w="412859">
                  <a:extLst>
                    <a:ext uri="{9D8B030D-6E8A-4147-A177-3AD203B41FA5}">
                      <a16:colId xmlns:a16="http://schemas.microsoft.com/office/drawing/2014/main" val="1710043674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1616324333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75820745"/>
                    </a:ext>
                  </a:extLst>
                </a:gridCol>
                <a:gridCol w="412859">
                  <a:extLst>
                    <a:ext uri="{9D8B030D-6E8A-4147-A177-3AD203B41FA5}">
                      <a16:colId xmlns:a16="http://schemas.microsoft.com/office/drawing/2014/main" val="4272596655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3723153563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pic>
        <p:nvPicPr>
          <p:cNvPr id="27" name="Picture 26">
            <a:extLst>
              <a:ext uri="{FF2B5EF4-FFF2-40B4-BE49-F238E27FC236}">
                <a16:creationId xmlns:a16="http://schemas.microsoft.com/office/drawing/2014/main" id="{05CA843D-612B-4E2A-88F8-98C5EE85B69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51024" y="3470633"/>
            <a:ext cx="2283466" cy="228593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598121C0-DB25-4B6A-B8BC-9B3E96D66638}"/>
                  </a:ext>
                </a:extLst>
              </p:cNvPr>
              <p:cNvSpPr/>
              <p:nvPr/>
            </p:nvSpPr>
            <p:spPr>
              <a:xfrm>
                <a:off x="6637515" y="3543936"/>
                <a:ext cx="631904" cy="7627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7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11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598121C0-DB25-4B6A-B8BC-9B3E96D6663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7515" y="3543936"/>
                <a:ext cx="631904" cy="76270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DA969D67-83F0-4936-9136-43C0AB2BED22}"/>
                  </a:ext>
                </a:extLst>
              </p:cNvPr>
              <p:cNvSpPr/>
              <p:nvPr/>
            </p:nvSpPr>
            <p:spPr>
              <a:xfrm>
                <a:off x="5931357" y="4848671"/>
                <a:ext cx="631904" cy="7627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11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DA969D67-83F0-4936-9136-43C0AB2BED2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1357" y="4848671"/>
                <a:ext cx="631904" cy="76270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53690A67-18F3-475B-84B9-C799BE292EC7}"/>
                  </a:ext>
                </a:extLst>
              </p:cNvPr>
              <p:cNvSpPr/>
              <p:nvPr/>
            </p:nvSpPr>
            <p:spPr>
              <a:xfrm>
                <a:off x="7270354" y="4848671"/>
                <a:ext cx="631904" cy="7660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11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53690A67-18F3-475B-84B9-C799BE292EC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0354" y="4848671"/>
                <a:ext cx="631904" cy="76604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1" name="Picture 30"/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159753" y="2534687"/>
            <a:ext cx="1208391" cy="1750475"/>
          </a:xfrm>
          <a:prstGeom prst="rect">
            <a:avLst/>
          </a:prstGeom>
        </p:spPr>
      </p:pic>
      <p:pic>
        <p:nvPicPr>
          <p:cNvPr id="32" name="Picture 31"/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67512" y="1502489"/>
            <a:ext cx="1241638" cy="1754315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71666" y="2754519"/>
            <a:ext cx="1156763" cy="157882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348258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7" grpId="1"/>
      <p:bldP spid="14" grpId="0"/>
      <p:bldP spid="28" grpId="0"/>
      <p:bldP spid="29" grpId="0"/>
      <p:bldP spid="3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/>
              <p:nvPr/>
            </p:nvSpPr>
            <p:spPr>
              <a:xfrm>
                <a:off x="1397629" y="1060117"/>
                <a:ext cx="3021981" cy="7660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10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11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11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/>
                          <m:t>11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/>
                          <m:t>11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629" y="1060117"/>
                <a:ext cx="3021981" cy="76604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6" name="Picture 15">
            <a:extLst>
              <a:ext uri="{FF2B5EF4-FFF2-40B4-BE49-F238E27FC236}">
                <a16:creationId xmlns:a16="http://schemas.microsoft.com/office/drawing/2014/main" id="{7992F1B1-F099-47DC-A668-87B127284AE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72849" y="970510"/>
            <a:ext cx="747045" cy="747045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C8F0D7AC-0391-4244-93B3-E2BE76307F5E}"/>
              </a:ext>
            </a:extLst>
          </p:cNvPr>
          <p:cNvSpPr txBox="1"/>
          <p:nvPr/>
        </p:nvSpPr>
        <p:spPr>
          <a:xfrm>
            <a:off x="5651235" y="1092717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82D5E4A0-3E71-4D7B-985B-1EE1F679F6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0332948"/>
              </p:ext>
            </p:extLst>
          </p:nvPr>
        </p:nvGraphicFramePr>
        <p:xfrm>
          <a:off x="1528866" y="2290432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85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412859">
                  <a:extLst>
                    <a:ext uri="{9D8B030D-6E8A-4147-A177-3AD203B41FA5}">
                      <a16:colId xmlns:a16="http://schemas.microsoft.com/office/drawing/2014/main" val="3420387655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385745922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2655753710"/>
                    </a:ext>
                  </a:extLst>
                </a:gridCol>
                <a:gridCol w="412859">
                  <a:extLst>
                    <a:ext uri="{9D8B030D-6E8A-4147-A177-3AD203B41FA5}">
                      <a16:colId xmlns:a16="http://schemas.microsoft.com/office/drawing/2014/main" val="1612461126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11717284"/>
                    </a:ext>
                  </a:extLst>
                </a:gridCol>
                <a:gridCol w="412859">
                  <a:extLst>
                    <a:ext uri="{9D8B030D-6E8A-4147-A177-3AD203B41FA5}">
                      <a16:colId xmlns:a16="http://schemas.microsoft.com/office/drawing/2014/main" val="1710043674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1616324333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75820745"/>
                    </a:ext>
                  </a:extLst>
                </a:gridCol>
                <a:gridCol w="412859">
                  <a:extLst>
                    <a:ext uri="{9D8B030D-6E8A-4147-A177-3AD203B41FA5}">
                      <a16:colId xmlns:a16="http://schemas.microsoft.com/office/drawing/2014/main" val="4272596655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3723153563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5659B31D-6052-46B1-ACBA-7AA26C7922C2}"/>
              </a:ext>
            </a:extLst>
          </p:cNvPr>
          <p:cNvSpPr/>
          <p:nvPr/>
        </p:nvSpPr>
        <p:spPr>
          <a:xfrm>
            <a:off x="1458150" y="1048019"/>
            <a:ext cx="420282" cy="393836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B997FAF-41D7-4FBF-99DE-09D854DA493B}"/>
              </a:ext>
            </a:extLst>
          </p:cNvPr>
          <p:cNvSpPr/>
          <p:nvPr/>
        </p:nvSpPr>
        <p:spPr>
          <a:xfrm>
            <a:off x="1387535" y="969959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10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58512230-90EF-4445-BB81-3F0DA25CA6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5778357"/>
              </p:ext>
            </p:extLst>
          </p:nvPr>
        </p:nvGraphicFramePr>
        <p:xfrm>
          <a:off x="1528866" y="2290432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85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412859">
                  <a:extLst>
                    <a:ext uri="{9D8B030D-6E8A-4147-A177-3AD203B41FA5}">
                      <a16:colId xmlns:a16="http://schemas.microsoft.com/office/drawing/2014/main" val="3420387655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385745922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2655753710"/>
                    </a:ext>
                  </a:extLst>
                </a:gridCol>
                <a:gridCol w="412859">
                  <a:extLst>
                    <a:ext uri="{9D8B030D-6E8A-4147-A177-3AD203B41FA5}">
                      <a16:colId xmlns:a16="http://schemas.microsoft.com/office/drawing/2014/main" val="1612461126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11717284"/>
                    </a:ext>
                  </a:extLst>
                </a:gridCol>
                <a:gridCol w="412859">
                  <a:extLst>
                    <a:ext uri="{9D8B030D-6E8A-4147-A177-3AD203B41FA5}">
                      <a16:colId xmlns:a16="http://schemas.microsoft.com/office/drawing/2014/main" val="1710043674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1616324333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75820745"/>
                    </a:ext>
                  </a:extLst>
                </a:gridCol>
                <a:gridCol w="412859">
                  <a:extLst>
                    <a:ext uri="{9D8B030D-6E8A-4147-A177-3AD203B41FA5}">
                      <a16:colId xmlns:a16="http://schemas.microsoft.com/office/drawing/2014/main" val="4272596655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3723153563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BF2F8E7C-E502-49FA-A541-9A02907B1E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854814"/>
              </p:ext>
            </p:extLst>
          </p:nvPr>
        </p:nvGraphicFramePr>
        <p:xfrm>
          <a:off x="1528866" y="3387188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85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412859">
                  <a:extLst>
                    <a:ext uri="{9D8B030D-6E8A-4147-A177-3AD203B41FA5}">
                      <a16:colId xmlns:a16="http://schemas.microsoft.com/office/drawing/2014/main" val="3420387655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385745922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2655753710"/>
                    </a:ext>
                  </a:extLst>
                </a:gridCol>
                <a:gridCol w="412859">
                  <a:extLst>
                    <a:ext uri="{9D8B030D-6E8A-4147-A177-3AD203B41FA5}">
                      <a16:colId xmlns:a16="http://schemas.microsoft.com/office/drawing/2014/main" val="1612461126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11717284"/>
                    </a:ext>
                  </a:extLst>
                </a:gridCol>
                <a:gridCol w="412859">
                  <a:extLst>
                    <a:ext uri="{9D8B030D-6E8A-4147-A177-3AD203B41FA5}">
                      <a16:colId xmlns:a16="http://schemas.microsoft.com/office/drawing/2014/main" val="1710043674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1616324333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75820745"/>
                    </a:ext>
                  </a:extLst>
                </a:gridCol>
                <a:gridCol w="412859">
                  <a:extLst>
                    <a:ext uri="{9D8B030D-6E8A-4147-A177-3AD203B41FA5}">
                      <a16:colId xmlns:a16="http://schemas.microsoft.com/office/drawing/2014/main" val="4272596655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3723153563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77003960-1732-48BA-BCFF-3D85C394EC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2495806"/>
              </p:ext>
            </p:extLst>
          </p:nvPr>
        </p:nvGraphicFramePr>
        <p:xfrm>
          <a:off x="1528866" y="3387188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85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412859">
                  <a:extLst>
                    <a:ext uri="{9D8B030D-6E8A-4147-A177-3AD203B41FA5}">
                      <a16:colId xmlns:a16="http://schemas.microsoft.com/office/drawing/2014/main" val="3420387655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385745922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2655753710"/>
                    </a:ext>
                  </a:extLst>
                </a:gridCol>
                <a:gridCol w="412859">
                  <a:extLst>
                    <a:ext uri="{9D8B030D-6E8A-4147-A177-3AD203B41FA5}">
                      <a16:colId xmlns:a16="http://schemas.microsoft.com/office/drawing/2014/main" val="1612461126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11717284"/>
                    </a:ext>
                  </a:extLst>
                </a:gridCol>
                <a:gridCol w="412859">
                  <a:extLst>
                    <a:ext uri="{9D8B030D-6E8A-4147-A177-3AD203B41FA5}">
                      <a16:colId xmlns:a16="http://schemas.microsoft.com/office/drawing/2014/main" val="1710043674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1616324333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75820745"/>
                    </a:ext>
                  </a:extLst>
                </a:gridCol>
                <a:gridCol w="412859">
                  <a:extLst>
                    <a:ext uri="{9D8B030D-6E8A-4147-A177-3AD203B41FA5}">
                      <a16:colId xmlns:a16="http://schemas.microsoft.com/office/drawing/2014/main" val="4272596655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3723153563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F0FDCA4F-7849-429A-996B-46CD43C169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4911703"/>
              </p:ext>
            </p:extLst>
          </p:nvPr>
        </p:nvGraphicFramePr>
        <p:xfrm>
          <a:off x="1528866" y="3387188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85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412859">
                  <a:extLst>
                    <a:ext uri="{9D8B030D-6E8A-4147-A177-3AD203B41FA5}">
                      <a16:colId xmlns:a16="http://schemas.microsoft.com/office/drawing/2014/main" val="3420387655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385745922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2655753710"/>
                    </a:ext>
                  </a:extLst>
                </a:gridCol>
                <a:gridCol w="412859">
                  <a:extLst>
                    <a:ext uri="{9D8B030D-6E8A-4147-A177-3AD203B41FA5}">
                      <a16:colId xmlns:a16="http://schemas.microsoft.com/office/drawing/2014/main" val="1612461126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11717284"/>
                    </a:ext>
                  </a:extLst>
                </a:gridCol>
                <a:gridCol w="412859">
                  <a:extLst>
                    <a:ext uri="{9D8B030D-6E8A-4147-A177-3AD203B41FA5}">
                      <a16:colId xmlns:a16="http://schemas.microsoft.com/office/drawing/2014/main" val="1710043674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1616324333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75820745"/>
                    </a:ext>
                  </a:extLst>
                </a:gridCol>
                <a:gridCol w="412859">
                  <a:extLst>
                    <a:ext uri="{9D8B030D-6E8A-4147-A177-3AD203B41FA5}">
                      <a16:colId xmlns:a16="http://schemas.microsoft.com/office/drawing/2014/main" val="4272596655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3723153563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FE1AC749-1C20-4E81-9801-FB5F7AB722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6048578"/>
              </p:ext>
            </p:extLst>
          </p:nvPr>
        </p:nvGraphicFramePr>
        <p:xfrm>
          <a:off x="1528866" y="2290432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85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412859">
                  <a:extLst>
                    <a:ext uri="{9D8B030D-6E8A-4147-A177-3AD203B41FA5}">
                      <a16:colId xmlns:a16="http://schemas.microsoft.com/office/drawing/2014/main" val="3420387655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385745922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2655753710"/>
                    </a:ext>
                  </a:extLst>
                </a:gridCol>
                <a:gridCol w="412859">
                  <a:extLst>
                    <a:ext uri="{9D8B030D-6E8A-4147-A177-3AD203B41FA5}">
                      <a16:colId xmlns:a16="http://schemas.microsoft.com/office/drawing/2014/main" val="1612461126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11717284"/>
                    </a:ext>
                  </a:extLst>
                </a:gridCol>
                <a:gridCol w="412859">
                  <a:extLst>
                    <a:ext uri="{9D8B030D-6E8A-4147-A177-3AD203B41FA5}">
                      <a16:colId xmlns:a16="http://schemas.microsoft.com/office/drawing/2014/main" val="1710043674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1616324333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75820745"/>
                    </a:ext>
                  </a:extLst>
                </a:gridCol>
                <a:gridCol w="412859">
                  <a:extLst>
                    <a:ext uri="{9D8B030D-6E8A-4147-A177-3AD203B41FA5}">
                      <a16:colId xmlns:a16="http://schemas.microsoft.com/office/drawing/2014/main" val="4272596655"/>
                    </a:ext>
                  </a:extLst>
                </a:gridCol>
                <a:gridCol w="412858">
                  <a:extLst>
                    <a:ext uri="{9D8B030D-6E8A-4147-A177-3AD203B41FA5}">
                      <a16:colId xmlns:a16="http://schemas.microsoft.com/office/drawing/2014/main" val="3723153563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C7701BD-721B-45DD-A031-605A198A87F9}"/>
              </a:ext>
            </a:extLst>
          </p:cNvPr>
          <p:cNvCxnSpPr/>
          <p:nvPr/>
        </p:nvCxnSpPr>
        <p:spPr>
          <a:xfrm>
            <a:off x="4416364" y="1989469"/>
            <a:ext cx="0" cy="2615979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7D12F33-C5FE-4377-ACE1-6ADACDF77B45}"/>
              </a:ext>
            </a:extLst>
          </p:cNvPr>
          <p:cNvCxnSpPr>
            <a:cxnSpLocks/>
          </p:cNvCxnSpPr>
          <p:nvPr/>
        </p:nvCxnSpPr>
        <p:spPr>
          <a:xfrm flipV="1">
            <a:off x="4424325" y="2284375"/>
            <a:ext cx="404351" cy="74122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9101F47-EBDF-498E-BEAC-D39A91CFEB1B}"/>
              </a:ext>
            </a:extLst>
          </p:cNvPr>
          <p:cNvCxnSpPr>
            <a:cxnSpLocks/>
          </p:cNvCxnSpPr>
          <p:nvPr/>
        </p:nvCxnSpPr>
        <p:spPr>
          <a:xfrm flipV="1">
            <a:off x="4840325" y="2278319"/>
            <a:ext cx="404351" cy="74122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C3F719B-63E3-46D0-BDE7-2929BAB4C89F}"/>
              </a:ext>
            </a:extLst>
          </p:cNvPr>
          <p:cNvCxnSpPr>
            <a:cxnSpLocks/>
          </p:cNvCxnSpPr>
          <p:nvPr/>
        </p:nvCxnSpPr>
        <p:spPr>
          <a:xfrm flipV="1">
            <a:off x="5244676" y="2284373"/>
            <a:ext cx="404351" cy="74122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609119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7" grpId="1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the rest of the questions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15234826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1278C13B-BDAA-4313-8DC2-EEE5C4B90A82}"/>
                  </a:ext>
                </a:extLst>
              </p:cNvPr>
              <p:cNvSpPr txBox="1"/>
              <p:nvPr/>
            </p:nvSpPr>
            <p:spPr>
              <a:xfrm>
                <a:off x="695550" y="539496"/>
                <a:ext cx="7497474" cy="59400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1) 	5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	</a:t>
                </a:r>
              </a:p>
              <a:p>
                <a:r>
                  <a:rPr lang="en-GB" sz="2800" dirty="0"/>
                  <a:t>	5 thousands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/>
                  <a:t> 3 thousands	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	</a:t>
                </a:r>
              </a:p>
              <a:p>
                <a:endParaRPr lang="en-GB" sz="2800" dirty="0"/>
              </a:p>
              <a:p>
                <a:endParaRPr lang="en-GB" sz="2800" dirty="0"/>
              </a:p>
              <a:p>
                <a:r>
                  <a:rPr lang="en-GB" sz="2800" dirty="0"/>
                  <a:t>2) 	What is the difference between 9 and 3?</a:t>
                </a:r>
              </a:p>
              <a:p>
                <a:r>
                  <a:rPr lang="en-GB" sz="2800" dirty="0"/>
                  <a:t>	</a:t>
                </a:r>
              </a:p>
              <a:p>
                <a:pPr marL="514350" indent="-514350">
                  <a:buFont typeface="+mj-lt"/>
                  <a:buAutoNum type="arabicParenR"/>
                </a:pPr>
                <a:endParaRPr lang="en-GB" sz="2800" dirty="0"/>
              </a:p>
              <a:p>
                <a:r>
                  <a:rPr lang="en-GB" sz="2800" dirty="0"/>
                  <a:t>3) 	 When adding fractions, </a:t>
                </a:r>
                <a:r>
                  <a:rPr lang="en-GB" sz="2800" dirty="0" smtClean="0"/>
                  <a:t>we add </a:t>
                </a:r>
                <a:r>
                  <a:rPr lang="en-GB" sz="2800" dirty="0"/>
                  <a:t>the </a:t>
                </a:r>
                <a:r>
                  <a:rPr lang="en-GB" sz="2800" u="sng" dirty="0"/>
                  <a:t>			</a:t>
                </a:r>
                <a:r>
                  <a:rPr lang="en-GB" sz="2800" u="sng" dirty="0" smtClean="0"/>
                  <a:t>__  </a:t>
                </a:r>
                <a:endParaRPr lang="en-GB" sz="2800" u="sng" dirty="0"/>
              </a:p>
              <a:p>
                <a:r>
                  <a:rPr lang="en-GB" sz="2800" dirty="0"/>
                  <a:t>	 and keep the </a:t>
                </a:r>
                <a:r>
                  <a:rPr lang="en-GB" sz="2800" u="sng" dirty="0"/>
                  <a:t>					</a:t>
                </a:r>
                <a:r>
                  <a:rPr lang="en-GB" sz="2800" dirty="0"/>
                  <a:t> the same.  </a:t>
                </a:r>
              </a:p>
              <a:p>
                <a:pPr marL="514350" indent="-514350">
                  <a:buFont typeface="+mj-lt"/>
                  <a:buAutoNum type="arabicParenR"/>
                </a:pPr>
                <a:endParaRPr lang="en-GB" sz="2800" dirty="0"/>
              </a:p>
              <a:p>
                <a:pPr marL="514350" indent="-514350">
                  <a:buFont typeface="+mj-lt"/>
                  <a:buAutoNum type="arabicParenR"/>
                </a:pPr>
                <a:endParaRPr lang="en-GB" sz="2800" dirty="0"/>
              </a:p>
              <a:p>
                <a:r>
                  <a:rPr lang="en-GB" sz="2800" dirty="0"/>
                  <a:t>4) 	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9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den>
                    </m:f>
                  </m:oMath>
                </a14:m>
                <a:r>
                  <a:rPr lang="en-GB" sz="2800" dirty="0"/>
                  <a:t>				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10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5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1278C13B-BDAA-4313-8DC2-EEE5C4B90A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539496"/>
                <a:ext cx="7497474" cy="5940024"/>
              </a:xfrm>
              <a:prstGeom prst="rect">
                <a:avLst/>
              </a:prstGeom>
              <a:blipFill>
                <a:blip r:embed="rId4"/>
                <a:stretch>
                  <a:fillRect l="-1626" t="-1027" r="-25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387E862-F957-4B0D-90E4-648C5C696674}"/>
              </a:ext>
            </a:extLst>
          </p:cNvPr>
          <p:cNvSpPr/>
          <p:nvPr/>
        </p:nvSpPr>
        <p:spPr>
          <a:xfrm>
            <a:off x="1860513" y="5220756"/>
            <a:ext cx="299864" cy="393184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860AD43-7ADF-46E6-A3FB-37F3134197ED}"/>
              </a:ext>
            </a:extLst>
          </p:cNvPr>
          <p:cNvSpPr/>
          <p:nvPr/>
        </p:nvSpPr>
        <p:spPr>
          <a:xfrm>
            <a:off x="4347189" y="5220756"/>
            <a:ext cx="299864" cy="393184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73062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DB3A5956-7354-4154-A734-41E35AB564CE}"/>
              </a:ext>
            </a:extLst>
          </p:cNvPr>
          <p:cNvSpPr/>
          <p:nvPr/>
        </p:nvSpPr>
        <p:spPr>
          <a:xfrm>
            <a:off x="2384218" y="539496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2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531B2E9-410D-4723-B1EB-E46DFD7DC3ED}"/>
              </a:ext>
            </a:extLst>
          </p:cNvPr>
          <p:cNvSpPr/>
          <p:nvPr/>
        </p:nvSpPr>
        <p:spPr>
          <a:xfrm>
            <a:off x="5687000" y="963547"/>
            <a:ext cx="19688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2 thousands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DC16EA4-0A52-48EB-8684-13B6A0834808}"/>
              </a:ext>
            </a:extLst>
          </p:cNvPr>
          <p:cNvSpPr/>
          <p:nvPr/>
        </p:nvSpPr>
        <p:spPr>
          <a:xfrm>
            <a:off x="7472105" y="2260272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6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FFAD092-32F0-4C0E-8D5C-ADCBE9FA0D78}"/>
              </a:ext>
            </a:extLst>
          </p:cNvPr>
          <p:cNvSpPr/>
          <p:nvPr/>
        </p:nvSpPr>
        <p:spPr>
          <a:xfrm>
            <a:off x="6313534" y="3502621"/>
            <a:ext cx="18794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numerators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5055F16-CF04-43EB-AF32-6933BB85BAAF}"/>
              </a:ext>
            </a:extLst>
          </p:cNvPr>
          <p:cNvSpPr/>
          <p:nvPr/>
        </p:nvSpPr>
        <p:spPr>
          <a:xfrm>
            <a:off x="3235235" y="3945407"/>
            <a:ext cx="22218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denominators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A86BB6E-990B-4A16-A529-63963119F563}"/>
                  </a:ext>
                </a:extLst>
              </p:cNvPr>
              <p:cNvSpPr txBox="1"/>
              <p:nvPr/>
            </p:nvSpPr>
            <p:spPr>
              <a:xfrm>
                <a:off x="695550" y="539496"/>
                <a:ext cx="7497474" cy="59400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1) 	5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	</a:t>
                </a:r>
              </a:p>
              <a:p>
                <a:r>
                  <a:rPr lang="en-GB" sz="2800" dirty="0"/>
                  <a:t>	5 thousands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/>
                  <a:t> 3 thousands	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	</a:t>
                </a:r>
              </a:p>
              <a:p>
                <a:endParaRPr lang="en-GB" sz="2800" dirty="0"/>
              </a:p>
              <a:p>
                <a:endParaRPr lang="en-GB" sz="2800" dirty="0"/>
              </a:p>
              <a:p>
                <a:r>
                  <a:rPr lang="en-GB" sz="2800" dirty="0"/>
                  <a:t>2) 	What is the difference between 9 and 3?</a:t>
                </a:r>
              </a:p>
              <a:p>
                <a:r>
                  <a:rPr lang="en-GB" sz="2800" dirty="0"/>
                  <a:t>	</a:t>
                </a:r>
              </a:p>
              <a:p>
                <a:pPr marL="514350" indent="-514350">
                  <a:buFont typeface="+mj-lt"/>
                  <a:buAutoNum type="arabicParenR"/>
                </a:pPr>
                <a:endParaRPr lang="en-GB" sz="2800" dirty="0"/>
              </a:p>
              <a:p>
                <a:r>
                  <a:rPr lang="en-GB" sz="2800" dirty="0"/>
                  <a:t>3) 	 When adding fractions, </a:t>
                </a:r>
                <a:r>
                  <a:rPr lang="en-GB" sz="2800" dirty="0" smtClean="0"/>
                  <a:t>we add </a:t>
                </a:r>
                <a:r>
                  <a:rPr lang="en-GB" sz="2800" dirty="0"/>
                  <a:t>the </a:t>
                </a:r>
                <a:r>
                  <a:rPr lang="en-GB" sz="2800" u="sng" dirty="0"/>
                  <a:t>			</a:t>
                </a:r>
                <a:r>
                  <a:rPr lang="en-GB" sz="2800" u="sng" dirty="0" smtClean="0"/>
                  <a:t>__   </a:t>
                </a:r>
                <a:endParaRPr lang="en-GB" sz="2800" u="sng" dirty="0"/>
              </a:p>
              <a:p>
                <a:r>
                  <a:rPr lang="en-GB" sz="2800" dirty="0"/>
                  <a:t>	 and keep the </a:t>
                </a:r>
                <a:r>
                  <a:rPr lang="en-GB" sz="2800" u="sng" dirty="0"/>
                  <a:t>					</a:t>
                </a:r>
                <a:r>
                  <a:rPr lang="en-GB" sz="2800" dirty="0"/>
                  <a:t> the same.  </a:t>
                </a:r>
              </a:p>
              <a:p>
                <a:pPr marL="514350" indent="-514350">
                  <a:buFont typeface="+mj-lt"/>
                  <a:buAutoNum type="arabicParenR"/>
                </a:pPr>
                <a:endParaRPr lang="en-GB" sz="2800" dirty="0"/>
              </a:p>
              <a:p>
                <a:pPr marL="514350" indent="-514350">
                  <a:buFont typeface="+mj-lt"/>
                  <a:buAutoNum type="arabicParenR"/>
                </a:pPr>
                <a:endParaRPr lang="en-GB" sz="2800" dirty="0"/>
              </a:p>
              <a:p>
                <a:r>
                  <a:rPr lang="en-GB" sz="2800" dirty="0"/>
                  <a:t>4) 	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9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den>
                    </m:f>
                  </m:oMath>
                </a14:m>
                <a:r>
                  <a:rPr lang="en-GB" sz="2800" dirty="0"/>
                  <a:t>				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10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5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A86BB6E-990B-4A16-A529-63963119F5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539496"/>
                <a:ext cx="7497474" cy="5940024"/>
              </a:xfrm>
              <a:prstGeom prst="rect">
                <a:avLst/>
              </a:prstGeom>
              <a:blipFill>
                <a:blip r:embed="rId5"/>
                <a:stretch>
                  <a:fillRect l="-1626" t="-1027" r="-35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387E862-F957-4B0D-90E4-648C5C696674}"/>
              </a:ext>
            </a:extLst>
          </p:cNvPr>
          <p:cNvSpPr/>
          <p:nvPr/>
        </p:nvSpPr>
        <p:spPr>
          <a:xfrm>
            <a:off x="1860513" y="5220756"/>
            <a:ext cx="299864" cy="393184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860AD43-7ADF-46E6-A3FB-37F3134197ED}"/>
              </a:ext>
            </a:extLst>
          </p:cNvPr>
          <p:cNvSpPr/>
          <p:nvPr/>
        </p:nvSpPr>
        <p:spPr>
          <a:xfrm>
            <a:off x="4347189" y="5220756"/>
            <a:ext cx="299864" cy="393184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EA80347-EB06-4020-9A5D-D5A888EA4614}"/>
              </a:ext>
            </a:extLst>
          </p:cNvPr>
          <p:cNvSpPr/>
          <p:nvPr/>
        </p:nvSpPr>
        <p:spPr>
          <a:xfrm>
            <a:off x="1822221" y="5155738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1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1D9CB43-A675-45F1-B187-853C28383270}"/>
              </a:ext>
            </a:extLst>
          </p:cNvPr>
          <p:cNvSpPr/>
          <p:nvPr/>
        </p:nvSpPr>
        <p:spPr>
          <a:xfrm>
            <a:off x="4313417" y="5158694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694720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/>
              <p:nvPr/>
            </p:nvSpPr>
            <p:spPr>
              <a:xfrm>
                <a:off x="1397629" y="1060117"/>
                <a:ext cx="1412566" cy="7671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7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7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629" y="1060117"/>
                <a:ext cx="1412566" cy="76713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2262D34-C02F-4B71-86D9-C064396A7A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9234087"/>
              </p:ext>
            </p:extLst>
          </p:nvPr>
        </p:nvGraphicFramePr>
        <p:xfrm>
          <a:off x="1478830" y="2451217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1442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3EECEA7-AC7F-4590-A182-DFCDBBD911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7969904"/>
              </p:ext>
            </p:extLst>
          </p:nvPr>
        </p:nvGraphicFramePr>
        <p:xfrm>
          <a:off x="1478830" y="2451217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1442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D9E57A6D-160F-4B3E-8372-37564994BD72}"/>
                  </a:ext>
                </a:extLst>
              </p:cNvPr>
              <p:cNvSpPr/>
              <p:nvPr/>
            </p:nvSpPr>
            <p:spPr>
              <a:xfrm>
                <a:off x="2685869" y="1061848"/>
                <a:ext cx="449162" cy="7654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7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D9E57A6D-160F-4B3E-8372-37564994BD7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5869" y="1061848"/>
                <a:ext cx="449162" cy="76540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3DE30D63-E49B-414E-A8E2-31A6316523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2654470"/>
              </p:ext>
            </p:extLst>
          </p:nvPr>
        </p:nvGraphicFramePr>
        <p:xfrm>
          <a:off x="1478830" y="2451217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777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830033194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1404791908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2874660411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1590807934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2949026171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3452765455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6E1D5C98-52F0-4766-9307-B8E8757289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975293"/>
              </p:ext>
            </p:extLst>
          </p:nvPr>
        </p:nvGraphicFramePr>
        <p:xfrm>
          <a:off x="1478830" y="2451217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777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830033194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1404791908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2874660411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1590807934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2949026171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3452765455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91A3146-3A6A-42C1-AC0F-55ADB502526E}"/>
              </a:ext>
            </a:extLst>
          </p:cNvPr>
          <p:cNvCxnSpPr>
            <a:cxnSpLocks/>
          </p:cNvCxnSpPr>
          <p:nvPr/>
        </p:nvCxnSpPr>
        <p:spPr>
          <a:xfrm flipV="1">
            <a:off x="4080930" y="2451218"/>
            <a:ext cx="641517" cy="74122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80C77F1-3DB9-43E3-B188-EE1070C6BE18}"/>
              </a:ext>
            </a:extLst>
          </p:cNvPr>
          <p:cNvCxnSpPr>
            <a:cxnSpLocks/>
          </p:cNvCxnSpPr>
          <p:nvPr/>
        </p:nvCxnSpPr>
        <p:spPr>
          <a:xfrm flipV="1">
            <a:off x="3440673" y="2451216"/>
            <a:ext cx="641517" cy="74122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7694B7FB-D09E-4A88-8497-0362438F406C}"/>
              </a:ext>
            </a:extLst>
          </p:cNvPr>
          <p:cNvCxnSpPr>
            <a:cxnSpLocks/>
          </p:cNvCxnSpPr>
          <p:nvPr/>
        </p:nvCxnSpPr>
        <p:spPr>
          <a:xfrm flipV="1">
            <a:off x="2800416" y="2451214"/>
            <a:ext cx="641517" cy="74122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928254" y="3662408"/>
            <a:ext cx="67471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/>
              <a:t>When </a:t>
            </a:r>
            <a:r>
              <a:rPr lang="en-GB" sz="2400" dirty="0" smtClean="0"/>
              <a:t>adding </a:t>
            </a:r>
            <a:r>
              <a:rPr lang="en-GB" sz="2400" dirty="0"/>
              <a:t>fractions, we </a:t>
            </a:r>
            <a:r>
              <a:rPr lang="en-GB" sz="2400" dirty="0" smtClean="0"/>
              <a:t>add the </a:t>
            </a:r>
          </a:p>
          <a:p>
            <a:pPr algn="ctr"/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numerators </a:t>
            </a:r>
            <a:r>
              <a:rPr lang="en-GB" sz="2400" dirty="0" smtClean="0"/>
              <a:t>and </a:t>
            </a:r>
            <a:r>
              <a:rPr lang="en-GB" sz="2400" dirty="0"/>
              <a:t>keep the </a:t>
            </a:r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denominators</a:t>
            </a:r>
            <a:r>
              <a:rPr lang="en-GB" sz="2400" dirty="0" smtClean="0"/>
              <a:t> </a:t>
            </a:r>
            <a:r>
              <a:rPr lang="en-GB" sz="2400" dirty="0"/>
              <a:t>the same.  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028106" y="3662404"/>
            <a:ext cx="67471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/>
              <a:t>When </a:t>
            </a:r>
            <a:r>
              <a:rPr lang="en-GB" sz="2400" dirty="0" smtClean="0"/>
              <a:t>subtracting  </a:t>
            </a:r>
            <a:r>
              <a:rPr lang="en-GB" sz="2400" dirty="0"/>
              <a:t>fractions, we </a:t>
            </a:r>
            <a:r>
              <a:rPr lang="en-GB" sz="2400" dirty="0" smtClean="0"/>
              <a:t>subtract the </a:t>
            </a:r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numerators</a:t>
            </a:r>
            <a:r>
              <a:rPr lang="en-GB" sz="2400" dirty="0"/>
              <a:t> </a:t>
            </a:r>
            <a:r>
              <a:rPr lang="en-GB" sz="2400" dirty="0" smtClean="0"/>
              <a:t> and </a:t>
            </a:r>
            <a:r>
              <a:rPr lang="en-GB" sz="2400" dirty="0"/>
              <a:t>keep the </a:t>
            </a:r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denominators</a:t>
            </a:r>
            <a:r>
              <a:rPr lang="en-GB" sz="2400" dirty="0" smtClean="0"/>
              <a:t> </a:t>
            </a:r>
            <a:r>
              <a:rPr lang="en-GB" sz="2400" dirty="0"/>
              <a:t>the same. 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105938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7" grpId="0"/>
      <p:bldP spid="7" grpId="1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4E82F853-580B-49E1-8AE7-76A8F8F5E7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2533134"/>
              </p:ext>
            </p:extLst>
          </p:nvPr>
        </p:nvGraphicFramePr>
        <p:xfrm>
          <a:off x="1478830" y="1757944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3814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1513814">
                  <a:extLst>
                    <a:ext uri="{9D8B030D-6E8A-4147-A177-3AD203B41FA5}">
                      <a16:colId xmlns:a16="http://schemas.microsoft.com/office/drawing/2014/main" val="4197080222"/>
                    </a:ext>
                  </a:extLst>
                </a:gridCol>
                <a:gridCol w="1513814">
                  <a:extLst>
                    <a:ext uri="{9D8B030D-6E8A-4147-A177-3AD203B41FA5}">
                      <a16:colId xmlns:a16="http://schemas.microsoft.com/office/drawing/2014/main" val="3108449776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6E1D5C98-52F0-4766-9307-B8E8757289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9903896"/>
              </p:ext>
            </p:extLst>
          </p:nvPr>
        </p:nvGraphicFramePr>
        <p:xfrm>
          <a:off x="1477855" y="1750129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1442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/>
              <p:nvPr/>
            </p:nvSpPr>
            <p:spPr>
              <a:xfrm>
                <a:off x="1397629" y="609511"/>
                <a:ext cx="1412566" cy="7671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8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9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9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629" y="609511"/>
                <a:ext cx="1412566" cy="76713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D9E57A6D-160F-4B3E-8372-37564994BD72}"/>
                  </a:ext>
                </a:extLst>
              </p:cNvPr>
              <p:cNvSpPr/>
              <p:nvPr/>
            </p:nvSpPr>
            <p:spPr>
              <a:xfrm>
                <a:off x="2685869" y="611242"/>
                <a:ext cx="449162" cy="7654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9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D9E57A6D-160F-4B3E-8372-37564994BD7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5869" y="611242"/>
                <a:ext cx="449162" cy="76540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6" name="Picture 15">
            <a:extLst>
              <a:ext uri="{FF2B5EF4-FFF2-40B4-BE49-F238E27FC236}">
                <a16:creationId xmlns:a16="http://schemas.microsoft.com/office/drawing/2014/main" id="{7992F1B1-F099-47DC-A668-87B127284AE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72849" y="970510"/>
            <a:ext cx="747045" cy="747045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C8F0D7AC-0391-4244-93B3-E2BE76307F5E}"/>
              </a:ext>
            </a:extLst>
          </p:cNvPr>
          <p:cNvSpPr txBox="1"/>
          <p:nvPr/>
        </p:nvSpPr>
        <p:spPr>
          <a:xfrm>
            <a:off x="5651235" y="1092717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5CA843D-612B-4E2A-88F8-98C5EE85B69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202848" y="3470633"/>
            <a:ext cx="2283466" cy="228593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598121C0-DB25-4B6A-B8BC-9B3E96D66638}"/>
                  </a:ext>
                </a:extLst>
              </p:cNvPr>
              <p:cNvSpPr/>
              <p:nvPr/>
            </p:nvSpPr>
            <p:spPr>
              <a:xfrm>
                <a:off x="2156489" y="3519055"/>
                <a:ext cx="449162" cy="7654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8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9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598121C0-DB25-4B6A-B8BC-9B3E96D6663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6489" y="3519055"/>
                <a:ext cx="449162" cy="76540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DA969D67-83F0-4936-9136-43C0AB2BED22}"/>
                  </a:ext>
                </a:extLst>
              </p:cNvPr>
              <p:cNvSpPr/>
              <p:nvPr/>
            </p:nvSpPr>
            <p:spPr>
              <a:xfrm>
                <a:off x="1500599" y="4848671"/>
                <a:ext cx="449162" cy="7654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9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DA969D67-83F0-4936-9136-43C0AB2BED2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0599" y="4848671"/>
                <a:ext cx="449162" cy="76540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53690A67-18F3-475B-84B9-C799BE292EC7}"/>
                  </a:ext>
                </a:extLst>
              </p:cNvPr>
              <p:cNvSpPr/>
              <p:nvPr/>
            </p:nvSpPr>
            <p:spPr>
              <a:xfrm>
                <a:off x="2827321" y="4848671"/>
                <a:ext cx="449162" cy="7654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9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53690A67-18F3-475B-84B9-C799BE292EC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7321" y="4848671"/>
                <a:ext cx="449162" cy="76540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44E10211-BBC8-404C-8050-FDBE03E13328}"/>
                  </a:ext>
                </a:extLst>
              </p:cNvPr>
              <p:cNvSpPr/>
              <p:nvPr/>
            </p:nvSpPr>
            <p:spPr>
              <a:xfrm>
                <a:off x="3012147" y="611242"/>
                <a:ext cx="798617" cy="7693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44E10211-BBC8-404C-8050-FDBE03E1332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2147" y="611242"/>
                <a:ext cx="798617" cy="769378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6E1D5C98-52F0-4766-9307-B8E8757289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6668197"/>
              </p:ext>
            </p:extLst>
          </p:nvPr>
        </p:nvGraphicFramePr>
        <p:xfrm>
          <a:off x="1479805" y="1757402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605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504604">
                  <a:extLst>
                    <a:ext uri="{9D8B030D-6E8A-4147-A177-3AD203B41FA5}">
                      <a16:colId xmlns:a16="http://schemas.microsoft.com/office/drawing/2014/main" val="2405111418"/>
                    </a:ext>
                  </a:extLst>
                </a:gridCol>
                <a:gridCol w="504605">
                  <a:extLst>
                    <a:ext uri="{9D8B030D-6E8A-4147-A177-3AD203B41FA5}">
                      <a16:colId xmlns:a16="http://schemas.microsoft.com/office/drawing/2014/main" val="1905928752"/>
                    </a:ext>
                  </a:extLst>
                </a:gridCol>
                <a:gridCol w="504605">
                  <a:extLst>
                    <a:ext uri="{9D8B030D-6E8A-4147-A177-3AD203B41FA5}">
                      <a16:colId xmlns:a16="http://schemas.microsoft.com/office/drawing/2014/main" val="3141955694"/>
                    </a:ext>
                  </a:extLst>
                </a:gridCol>
                <a:gridCol w="504604">
                  <a:extLst>
                    <a:ext uri="{9D8B030D-6E8A-4147-A177-3AD203B41FA5}">
                      <a16:colId xmlns:a16="http://schemas.microsoft.com/office/drawing/2014/main" val="539218397"/>
                    </a:ext>
                  </a:extLst>
                </a:gridCol>
                <a:gridCol w="504605">
                  <a:extLst>
                    <a:ext uri="{9D8B030D-6E8A-4147-A177-3AD203B41FA5}">
                      <a16:colId xmlns:a16="http://schemas.microsoft.com/office/drawing/2014/main" val="1807226965"/>
                    </a:ext>
                  </a:extLst>
                </a:gridCol>
                <a:gridCol w="504605">
                  <a:extLst>
                    <a:ext uri="{9D8B030D-6E8A-4147-A177-3AD203B41FA5}">
                      <a16:colId xmlns:a16="http://schemas.microsoft.com/office/drawing/2014/main" val="2569022877"/>
                    </a:ext>
                  </a:extLst>
                </a:gridCol>
                <a:gridCol w="504604">
                  <a:extLst>
                    <a:ext uri="{9D8B030D-6E8A-4147-A177-3AD203B41FA5}">
                      <a16:colId xmlns:a16="http://schemas.microsoft.com/office/drawing/2014/main" val="2848406145"/>
                    </a:ext>
                  </a:extLst>
                </a:gridCol>
                <a:gridCol w="504605">
                  <a:extLst>
                    <a:ext uri="{9D8B030D-6E8A-4147-A177-3AD203B41FA5}">
                      <a16:colId xmlns:a16="http://schemas.microsoft.com/office/drawing/2014/main" val="338827916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6E1D5C98-52F0-4766-9307-B8E8757289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4227843"/>
              </p:ext>
            </p:extLst>
          </p:nvPr>
        </p:nvGraphicFramePr>
        <p:xfrm>
          <a:off x="1479805" y="1750129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605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504604">
                  <a:extLst>
                    <a:ext uri="{9D8B030D-6E8A-4147-A177-3AD203B41FA5}">
                      <a16:colId xmlns:a16="http://schemas.microsoft.com/office/drawing/2014/main" val="2405111418"/>
                    </a:ext>
                  </a:extLst>
                </a:gridCol>
                <a:gridCol w="504605">
                  <a:extLst>
                    <a:ext uri="{9D8B030D-6E8A-4147-A177-3AD203B41FA5}">
                      <a16:colId xmlns:a16="http://schemas.microsoft.com/office/drawing/2014/main" val="1905928752"/>
                    </a:ext>
                  </a:extLst>
                </a:gridCol>
                <a:gridCol w="504605">
                  <a:extLst>
                    <a:ext uri="{9D8B030D-6E8A-4147-A177-3AD203B41FA5}">
                      <a16:colId xmlns:a16="http://schemas.microsoft.com/office/drawing/2014/main" val="3141955694"/>
                    </a:ext>
                  </a:extLst>
                </a:gridCol>
                <a:gridCol w="504604">
                  <a:extLst>
                    <a:ext uri="{9D8B030D-6E8A-4147-A177-3AD203B41FA5}">
                      <a16:colId xmlns:a16="http://schemas.microsoft.com/office/drawing/2014/main" val="539218397"/>
                    </a:ext>
                  </a:extLst>
                </a:gridCol>
                <a:gridCol w="504605">
                  <a:extLst>
                    <a:ext uri="{9D8B030D-6E8A-4147-A177-3AD203B41FA5}">
                      <a16:colId xmlns:a16="http://schemas.microsoft.com/office/drawing/2014/main" val="1807226965"/>
                    </a:ext>
                  </a:extLst>
                </a:gridCol>
                <a:gridCol w="504605">
                  <a:extLst>
                    <a:ext uri="{9D8B030D-6E8A-4147-A177-3AD203B41FA5}">
                      <a16:colId xmlns:a16="http://schemas.microsoft.com/office/drawing/2014/main" val="2569022877"/>
                    </a:ext>
                  </a:extLst>
                </a:gridCol>
                <a:gridCol w="504604">
                  <a:extLst>
                    <a:ext uri="{9D8B030D-6E8A-4147-A177-3AD203B41FA5}">
                      <a16:colId xmlns:a16="http://schemas.microsoft.com/office/drawing/2014/main" val="2848406145"/>
                    </a:ext>
                  </a:extLst>
                </a:gridCol>
                <a:gridCol w="504605">
                  <a:extLst>
                    <a:ext uri="{9D8B030D-6E8A-4147-A177-3AD203B41FA5}">
                      <a16:colId xmlns:a16="http://schemas.microsoft.com/office/drawing/2014/main" val="338827916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91A3146-3A6A-42C1-AC0F-55ADB502526E}"/>
              </a:ext>
            </a:extLst>
          </p:cNvPr>
          <p:cNvCxnSpPr>
            <a:cxnSpLocks/>
          </p:cNvCxnSpPr>
          <p:nvPr/>
        </p:nvCxnSpPr>
        <p:spPr>
          <a:xfrm flipV="1">
            <a:off x="5029200" y="1749588"/>
            <a:ext cx="496810" cy="74122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1A3146-3A6A-42C1-AC0F-55ADB502526E}"/>
              </a:ext>
            </a:extLst>
          </p:cNvPr>
          <p:cNvCxnSpPr>
            <a:cxnSpLocks/>
          </p:cNvCxnSpPr>
          <p:nvPr/>
        </p:nvCxnSpPr>
        <p:spPr>
          <a:xfrm flipV="1">
            <a:off x="4532390" y="1749588"/>
            <a:ext cx="496810" cy="74122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91A3146-3A6A-42C1-AC0F-55ADB502526E}"/>
              </a:ext>
            </a:extLst>
          </p:cNvPr>
          <p:cNvCxnSpPr>
            <a:cxnSpLocks/>
          </p:cNvCxnSpPr>
          <p:nvPr/>
        </p:nvCxnSpPr>
        <p:spPr>
          <a:xfrm flipV="1">
            <a:off x="4021725" y="1749588"/>
            <a:ext cx="496810" cy="74122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91A3146-3A6A-42C1-AC0F-55ADB502526E}"/>
              </a:ext>
            </a:extLst>
          </p:cNvPr>
          <p:cNvCxnSpPr>
            <a:cxnSpLocks/>
          </p:cNvCxnSpPr>
          <p:nvPr/>
        </p:nvCxnSpPr>
        <p:spPr>
          <a:xfrm flipV="1">
            <a:off x="3470574" y="1761938"/>
            <a:ext cx="496810" cy="74122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91A3146-3A6A-42C1-AC0F-55ADB502526E}"/>
              </a:ext>
            </a:extLst>
          </p:cNvPr>
          <p:cNvCxnSpPr>
            <a:cxnSpLocks/>
          </p:cNvCxnSpPr>
          <p:nvPr/>
        </p:nvCxnSpPr>
        <p:spPr>
          <a:xfrm flipV="1">
            <a:off x="2973764" y="1761938"/>
            <a:ext cx="496810" cy="74122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084874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4.81481E-6 L 5.55556E-7 0.12638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3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7" grpId="0"/>
      <p:bldP spid="17" grpId="1"/>
      <p:bldP spid="23" grpId="0"/>
      <p:bldP spid="24" grpId="0"/>
      <p:bldP spid="25" grpId="0"/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4E82F853-580B-49E1-8AE7-76A8F8F5E7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3683610"/>
              </p:ext>
            </p:extLst>
          </p:nvPr>
        </p:nvGraphicFramePr>
        <p:xfrm>
          <a:off x="1478830" y="1619682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70721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2270721">
                  <a:extLst>
                    <a:ext uri="{9D8B030D-6E8A-4147-A177-3AD203B41FA5}">
                      <a16:colId xmlns:a16="http://schemas.microsoft.com/office/drawing/2014/main" val="2778982477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/>
              <p:nvPr/>
            </p:nvSpPr>
            <p:spPr>
              <a:xfrm>
                <a:off x="1397629" y="609511"/>
                <a:ext cx="1810111" cy="7693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8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10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629" y="609511"/>
                <a:ext cx="1810111" cy="76937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D9E57A6D-160F-4B3E-8372-37564994BD72}"/>
                  </a:ext>
                </a:extLst>
              </p:cNvPr>
              <p:cNvSpPr/>
              <p:nvPr/>
            </p:nvSpPr>
            <p:spPr>
              <a:xfrm>
                <a:off x="3085177" y="625935"/>
                <a:ext cx="631904" cy="7660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D9E57A6D-160F-4B3E-8372-37564994BD7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5177" y="625935"/>
                <a:ext cx="631904" cy="76604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6E1D5C98-52F0-4766-9307-B8E8757289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6480457"/>
              </p:ext>
            </p:extLst>
          </p:nvPr>
        </p:nvGraphicFramePr>
        <p:xfrm>
          <a:off x="1478830" y="1621240"/>
          <a:ext cx="4541440" cy="7445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144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454144">
                  <a:extLst>
                    <a:ext uri="{9D8B030D-6E8A-4147-A177-3AD203B41FA5}">
                      <a16:colId xmlns:a16="http://schemas.microsoft.com/office/drawing/2014/main" val="2405111418"/>
                    </a:ext>
                  </a:extLst>
                </a:gridCol>
                <a:gridCol w="454144">
                  <a:extLst>
                    <a:ext uri="{9D8B030D-6E8A-4147-A177-3AD203B41FA5}">
                      <a16:colId xmlns:a16="http://schemas.microsoft.com/office/drawing/2014/main" val="1905928752"/>
                    </a:ext>
                  </a:extLst>
                </a:gridCol>
                <a:gridCol w="454144">
                  <a:extLst>
                    <a:ext uri="{9D8B030D-6E8A-4147-A177-3AD203B41FA5}">
                      <a16:colId xmlns:a16="http://schemas.microsoft.com/office/drawing/2014/main" val="3141955694"/>
                    </a:ext>
                  </a:extLst>
                </a:gridCol>
                <a:gridCol w="454144">
                  <a:extLst>
                    <a:ext uri="{9D8B030D-6E8A-4147-A177-3AD203B41FA5}">
                      <a16:colId xmlns:a16="http://schemas.microsoft.com/office/drawing/2014/main" val="539218397"/>
                    </a:ext>
                  </a:extLst>
                </a:gridCol>
                <a:gridCol w="454144">
                  <a:extLst>
                    <a:ext uri="{9D8B030D-6E8A-4147-A177-3AD203B41FA5}">
                      <a16:colId xmlns:a16="http://schemas.microsoft.com/office/drawing/2014/main" val="1807226965"/>
                    </a:ext>
                  </a:extLst>
                </a:gridCol>
                <a:gridCol w="454144">
                  <a:extLst>
                    <a:ext uri="{9D8B030D-6E8A-4147-A177-3AD203B41FA5}">
                      <a16:colId xmlns:a16="http://schemas.microsoft.com/office/drawing/2014/main" val="2569022877"/>
                    </a:ext>
                  </a:extLst>
                </a:gridCol>
                <a:gridCol w="454144">
                  <a:extLst>
                    <a:ext uri="{9D8B030D-6E8A-4147-A177-3AD203B41FA5}">
                      <a16:colId xmlns:a16="http://schemas.microsoft.com/office/drawing/2014/main" val="2848406145"/>
                    </a:ext>
                  </a:extLst>
                </a:gridCol>
                <a:gridCol w="454144">
                  <a:extLst>
                    <a:ext uri="{9D8B030D-6E8A-4147-A177-3AD203B41FA5}">
                      <a16:colId xmlns:a16="http://schemas.microsoft.com/office/drawing/2014/main" val="3388279161"/>
                    </a:ext>
                  </a:extLst>
                </a:gridCol>
                <a:gridCol w="454144">
                  <a:extLst>
                    <a:ext uri="{9D8B030D-6E8A-4147-A177-3AD203B41FA5}">
                      <a16:colId xmlns:a16="http://schemas.microsoft.com/office/drawing/2014/main" val="3717004557"/>
                    </a:ext>
                  </a:extLst>
                </a:gridCol>
              </a:tblGrid>
              <a:tr h="744516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44E10211-BBC8-404C-8050-FDBE03E13328}"/>
                  </a:ext>
                </a:extLst>
              </p:cNvPr>
              <p:cNvSpPr/>
              <p:nvPr/>
            </p:nvSpPr>
            <p:spPr>
              <a:xfrm>
                <a:off x="3591564" y="639430"/>
                <a:ext cx="814647" cy="76431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44E10211-BBC8-404C-8050-FDBE03E1332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1564" y="639430"/>
                <a:ext cx="814647" cy="76431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694B7FB-D09E-4A88-8497-0362438F406C}"/>
              </a:ext>
            </a:extLst>
          </p:cNvPr>
          <p:cNvCxnSpPr>
            <a:cxnSpLocks/>
          </p:cNvCxnSpPr>
          <p:nvPr/>
        </p:nvCxnSpPr>
        <p:spPr>
          <a:xfrm flipV="1">
            <a:off x="4682836" y="1631445"/>
            <a:ext cx="386087" cy="73534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7694B7FB-D09E-4A88-8497-0362438F406C}"/>
              </a:ext>
            </a:extLst>
          </p:cNvPr>
          <p:cNvCxnSpPr>
            <a:cxnSpLocks/>
          </p:cNvCxnSpPr>
          <p:nvPr/>
        </p:nvCxnSpPr>
        <p:spPr>
          <a:xfrm flipV="1">
            <a:off x="4213167" y="1637326"/>
            <a:ext cx="386087" cy="73534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7694B7FB-D09E-4A88-8497-0362438F406C}"/>
              </a:ext>
            </a:extLst>
          </p:cNvPr>
          <p:cNvCxnSpPr>
            <a:cxnSpLocks/>
          </p:cNvCxnSpPr>
          <p:nvPr/>
        </p:nvCxnSpPr>
        <p:spPr>
          <a:xfrm flipV="1">
            <a:off x="3769366" y="1631445"/>
            <a:ext cx="386087" cy="73534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4E82F853-580B-49E1-8AE7-76A8F8F5E7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7585805"/>
              </p:ext>
            </p:extLst>
          </p:nvPr>
        </p:nvGraphicFramePr>
        <p:xfrm>
          <a:off x="1380472" y="4238193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828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3216389848"/>
                    </a:ext>
                  </a:extLst>
                </a:gridCol>
                <a:gridCol w="908288">
                  <a:extLst>
                    <a:ext uri="{9D8B030D-6E8A-4147-A177-3AD203B41FA5}">
                      <a16:colId xmlns:a16="http://schemas.microsoft.com/office/drawing/2014/main" val="130229880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2151416366"/>
                    </a:ext>
                  </a:extLst>
                </a:gridCol>
                <a:gridCol w="908288">
                  <a:extLst>
                    <a:ext uri="{9D8B030D-6E8A-4147-A177-3AD203B41FA5}">
                      <a16:colId xmlns:a16="http://schemas.microsoft.com/office/drawing/2014/main" val="494860342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/>
              <p:nvPr/>
            </p:nvSpPr>
            <p:spPr>
              <a:xfrm>
                <a:off x="1299271" y="3325002"/>
                <a:ext cx="1810111" cy="7693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8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10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9271" y="3325002"/>
                <a:ext cx="1810111" cy="76937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D9E57A6D-160F-4B3E-8372-37564994BD72}"/>
                  </a:ext>
                </a:extLst>
              </p:cNvPr>
              <p:cNvSpPr/>
              <p:nvPr/>
            </p:nvSpPr>
            <p:spPr>
              <a:xfrm>
                <a:off x="2986819" y="3341426"/>
                <a:ext cx="631904" cy="7660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D9E57A6D-160F-4B3E-8372-37564994BD7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6819" y="3341426"/>
                <a:ext cx="631904" cy="76604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6E1D5C98-52F0-4766-9307-B8E8757289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4846302"/>
              </p:ext>
            </p:extLst>
          </p:nvPr>
        </p:nvGraphicFramePr>
        <p:xfrm>
          <a:off x="1380472" y="4245108"/>
          <a:ext cx="4541440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144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454144">
                  <a:extLst>
                    <a:ext uri="{9D8B030D-6E8A-4147-A177-3AD203B41FA5}">
                      <a16:colId xmlns:a16="http://schemas.microsoft.com/office/drawing/2014/main" val="2405111418"/>
                    </a:ext>
                  </a:extLst>
                </a:gridCol>
                <a:gridCol w="454144">
                  <a:extLst>
                    <a:ext uri="{9D8B030D-6E8A-4147-A177-3AD203B41FA5}">
                      <a16:colId xmlns:a16="http://schemas.microsoft.com/office/drawing/2014/main" val="1905928752"/>
                    </a:ext>
                  </a:extLst>
                </a:gridCol>
                <a:gridCol w="454144">
                  <a:extLst>
                    <a:ext uri="{9D8B030D-6E8A-4147-A177-3AD203B41FA5}">
                      <a16:colId xmlns:a16="http://schemas.microsoft.com/office/drawing/2014/main" val="3141955694"/>
                    </a:ext>
                  </a:extLst>
                </a:gridCol>
                <a:gridCol w="454144">
                  <a:extLst>
                    <a:ext uri="{9D8B030D-6E8A-4147-A177-3AD203B41FA5}">
                      <a16:colId xmlns:a16="http://schemas.microsoft.com/office/drawing/2014/main" val="539218397"/>
                    </a:ext>
                  </a:extLst>
                </a:gridCol>
                <a:gridCol w="454144">
                  <a:extLst>
                    <a:ext uri="{9D8B030D-6E8A-4147-A177-3AD203B41FA5}">
                      <a16:colId xmlns:a16="http://schemas.microsoft.com/office/drawing/2014/main" val="1807226965"/>
                    </a:ext>
                  </a:extLst>
                </a:gridCol>
                <a:gridCol w="454144">
                  <a:extLst>
                    <a:ext uri="{9D8B030D-6E8A-4147-A177-3AD203B41FA5}">
                      <a16:colId xmlns:a16="http://schemas.microsoft.com/office/drawing/2014/main" val="2569022877"/>
                    </a:ext>
                  </a:extLst>
                </a:gridCol>
                <a:gridCol w="454144">
                  <a:extLst>
                    <a:ext uri="{9D8B030D-6E8A-4147-A177-3AD203B41FA5}">
                      <a16:colId xmlns:a16="http://schemas.microsoft.com/office/drawing/2014/main" val="2848406145"/>
                    </a:ext>
                  </a:extLst>
                </a:gridCol>
                <a:gridCol w="454144">
                  <a:extLst>
                    <a:ext uri="{9D8B030D-6E8A-4147-A177-3AD203B41FA5}">
                      <a16:colId xmlns:a16="http://schemas.microsoft.com/office/drawing/2014/main" val="3388279161"/>
                    </a:ext>
                  </a:extLst>
                </a:gridCol>
                <a:gridCol w="454144">
                  <a:extLst>
                    <a:ext uri="{9D8B030D-6E8A-4147-A177-3AD203B41FA5}">
                      <a16:colId xmlns:a16="http://schemas.microsoft.com/office/drawing/2014/main" val="3717004557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44E10211-BBC8-404C-8050-FDBE03E13328}"/>
                  </a:ext>
                </a:extLst>
              </p:cNvPr>
              <p:cNvSpPr/>
              <p:nvPr/>
            </p:nvSpPr>
            <p:spPr>
              <a:xfrm>
                <a:off x="3493206" y="3354921"/>
                <a:ext cx="798617" cy="7693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44E10211-BBC8-404C-8050-FDBE03E1332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3206" y="3354921"/>
                <a:ext cx="798617" cy="76937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7694B7FB-D09E-4A88-8497-0362438F406C}"/>
              </a:ext>
            </a:extLst>
          </p:cNvPr>
          <p:cNvCxnSpPr>
            <a:cxnSpLocks/>
          </p:cNvCxnSpPr>
          <p:nvPr/>
        </p:nvCxnSpPr>
        <p:spPr>
          <a:xfrm flipV="1">
            <a:off x="4573887" y="4241134"/>
            <a:ext cx="411454" cy="73534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7694B7FB-D09E-4A88-8497-0362438F406C}"/>
              </a:ext>
            </a:extLst>
          </p:cNvPr>
          <p:cNvCxnSpPr>
            <a:cxnSpLocks/>
          </p:cNvCxnSpPr>
          <p:nvPr/>
        </p:nvCxnSpPr>
        <p:spPr>
          <a:xfrm flipV="1">
            <a:off x="4144629" y="4257536"/>
            <a:ext cx="395606" cy="71894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7694B7FB-D09E-4A88-8497-0362438F406C}"/>
              </a:ext>
            </a:extLst>
          </p:cNvPr>
          <p:cNvCxnSpPr>
            <a:cxnSpLocks/>
            <a:stCxn id="32" idx="2"/>
          </p:cNvCxnSpPr>
          <p:nvPr/>
        </p:nvCxnSpPr>
        <p:spPr>
          <a:xfrm flipV="1">
            <a:off x="3651192" y="4257536"/>
            <a:ext cx="424900" cy="72879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7694B7FB-D09E-4A88-8497-0362438F406C}"/>
              </a:ext>
            </a:extLst>
          </p:cNvPr>
          <p:cNvCxnSpPr>
            <a:cxnSpLocks/>
          </p:cNvCxnSpPr>
          <p:nvPr/>
        </p:nvCxnSpPr>
        <p:spPr>
          <a:xfrm flipV="1">
            <a:off x="3207740" y="4246228"/>
            <a:ext cx="423246" cy="73025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1351320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3.7037E-6 L 5.55556E-7 0.12639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3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7.40741E-7 L 4.44444E-6 0.12639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3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6" grpId="0"/>
      <p:bldP spid="31" grpId="0"/>
      <p:bldP spid="3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7A082-D52A-45C2-88A1-E8B99DA42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Have a go at questions 1 – 5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11727844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|3.9|6.5|6.6|1.9|6.4|4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9|4.9|0.9|2.6|9.1|1.1|1.1|14.9|1.5|9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7|3.3|2.6|4.3|2.7|5.7|1.5|0.8|1|0.9|3.6|11.4|3.4|3.4|4.9|9|5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3|4.8|1.2|0.8|6.2|3.9|1.2|2.1|5.7|5|1|0.7|0.7|6.3|0.8|0.8|3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1|4.1|11.5|6.6|1.2|11.6|3|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2|8.4|2.2|5.7|8|5.9|6.5|23.5|0.9|4.6|3.2|3.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9|8.5|4.3|6.1|1.1|13.8|1.2|6.7|4.7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9654368-76DF-4D66-A559-2C3AE406FC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522d4c35-b548-4432-90ae-af4376e1c4b4"/>
    <ds:schemaRef ds:uri="http://schemas.microsoft.com/office/infopath/2007/PartnerControls"/>
    <ds:schemaRef ds:uri="http://purl.org/dc/elements/1.1/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terms/"/>
    <ds:schemaRef ds:uri="cee99ee9-287b-4f9a-957c-ba5ae7375c9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13179</TotalTime>
  <Words>82</Words>
  <Application>Microsoft Office PowerPoint</Application>
  <PresentationFormat>On-screen Show (4:3)</PresentationFormat>
  <Paragraphs>73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13</vt:i4>
      </vt:variant>
    </vt:vector>
  </HeadingPairs>
  <TitlesOfParts>
    <vt:vector size="25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1 – 5 on the worksheet</vt:lpstr>
      <vt:lpstr>PowerPoint Presentation</vt:lpstr>
      <vt:lpstr>PowerPoint Presentation</vt:lpstr>
      <vt:lpstr>PowerPoint Presentation</vt:lpstr>
      <vt:lpstr>Have a go at the rest of the questions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Louise Collinson</cp:lastModifiedBy>
  <cp:revision>394</cp:revision>
  <dcterms:created xsi:type="dcterms:W3CDTF">2019-07-05T11:02:13Z</dcterms:created>
  <dcterms:modified xsi:type="dcterms:W3CDTF">2021-04-01T07:54:32Z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