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5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9" r:id="rId12"/>
  </p:sldMasterIdLst>
  <p:notesMasterIdLst>
    <p:notesMasterId r:id="rId30"/>
  </p:notesMasterIdLst>
  <p:sldIdLst>
    <p:sldId id="272" r:id="rId13"/>
    <p:sldId id="273" r:id="rId14"/>
    <p:sldId id="274" r:id="rId15"/>
    <p:sldId id="278" r:id="rId16"/>
    <p:sldId id="275" r:id="rId17"/>
    <p:sldId id="258" r:id="rId18"/>
    <p:sldId id="263" r:id="rId19"/>
    <p:sldId id="269" r:id="rId20"/>
    <p:sldId id="268" r:id="rId21"/>
    <p:sldId id="279" r:id="rId22"/>
    <p:sldId id="259" r:id="rId23"/>
    <p:sldId id="265" r:id="rId24"/>
    <p:sldId id="266" r:id="rId25"/>
    <p:sldId id="277" r:id="rId26"/>
    <p:sldId id="280" r:id="rId27"/>
    <p:sldId id="281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BF"/>
    <a:srgbClr val="F8C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3431" autoAdjust="0"/>
  </p:normalViewPr>
  <p:slideViewPr>
    <p:cSldViewPr snapToGrid="0" snapToObjects="1">
      <p:cViewPr varScale="1">
        <p:scale>
          <a:sx n="123" d="100"/>
          <a:sy n="123" d="100"/>
        </p:scale>
        <p:origin x="696" y="60"/>
      </p:cViewPr>
      <p:guideLst>
        <p:guide pos="226"/>
        <p:guide orient="horz" pos="4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69EE5-2649-4EB4-824E-5E9D2F6EC07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32D2D-FC06-4261-A58A-C91CA05CE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32D2D-FC06-4261-A58A-C91CA05CEC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51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0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7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1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4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31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61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6.png"/><Relationship Id="rId18" Type="http://schemas.openxmlformats.org/officeDocument/2006/relationships/image" Target="../media/image41.png"/><Relationship Id="rId3" Type="http://schemas.openxmlformats.org/officeDocument/2006/relationships/image" Target="../media/image19.png"/><Relationship Id="rId21" Type="http://schemas.openxmlformats.org/officeDocument/2006/relationships/image" Target="../media/image43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openxmlformats.org/officeDocument/2006/relationships/image" Target="../media/image38.png"/><Relationship Id="rId19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995971-1BC0-4B9E-A271-4D86D1D22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16968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492" y="5188495"/>
            <a:ext cx="862527" cy="86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4429" y="5358634"/>
            <a:ext cx="202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04999" y="728663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956519" y="728663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90341" y="728663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4567" y="3683914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Sphere       Pyramid       Cuboid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2883" y="4413805"/>
            <a:ext cx="1130290" cy="99142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134" y="680536"/>
            <a:ext cx="1125713" cy="1125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46" y="4269617"/>
            <a:ext cx="341407" cy="11499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78" y="4493659"/>
            <a:ext cx="961492" cy="1042460"/>
          </a:xfrm>
          <a:prstGeom prst="rect">
            <a:avLst/>
          </a:prstGeom>
        </p:spPr>
      </p:pic>
      <p:pic>
        <p:nvPicPr>
          <p:cNvPr id="14" name="Picture 13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905961">
            <a:off x="6130332" y="906736"/>
            <a:ext cx="1238388" cy="99159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29" y="728663"/>
            <a:ext cx="965365" cy="965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1654" y="4743095"/>
            <a:ext cx="485775" cy="542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3919" y="4366410"/>
            <a:ext cx="658454" cy="109949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9064" y="4509327"/>
            <a:ext cx="1009093" cy="856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shape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0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56649 -0.322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10556 -0.375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00365 -0.333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2467 -0.334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45573 -0.3736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6267 -0.354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04" y="4859106"/>
            <a:ext cx="826160" cy="82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0127" y="5026545"/>
            <a:ext cx="207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98290" y="3850850"/>
            <a:ext cx="911548" cy="799560"/>
          </a:xfrm>
          <a:prstGeom prst="rect">
            <a:avLst/>
          </a:prstGeom>
        </p:spPr>
      </p:pic>
      <p:pic>
        <p:nvPicPr>
          <p:cNvPr id="5" name="Picture 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9820" y="4735129"/>
            <a:ext cx="1463686" cy="102800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9820" y="2402007"/>
            <a:ext cx="1103119" cy="1044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6771" y="4080082"/>
            <a:ext cx="991662" cy="869831"/>
          </a:xfrm>
          <a:prstGeom prst="rect">
            <a:avLst/>
          </a:prstGeom>
        </p:spPr>
      </p:pic>
      <p:pic>
        <p:nvPicPr>
          <p:cNvPr id="8" name="Picture 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1260" y="4981692"/>
            <a:ext cx="911548" cy="7995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3312" y="4813621"/>
            <a:ext cx="1143920" cy="1068667"/>
          </a:xfrm>
          <a:prstGeom prst="rect">
            <a:avLst/>
          </a:prstGeom>
        </p:spPr>
      </p:pic>
      <p:pic>
        <p:nvPicPr>
          <p:cNvPr id="10" name="Picture 9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7438" y="4392462"/>
            <a:ext cx="912071" cy="96725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05657" y="815762"/>
            <a:ext cx="3817214" cy="3623943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46216" y="815762"/>
            <a:ext cx="3817214" cy="3623943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862" y="4385932"/>
            <a:ext cx="1265125" cy="1341667"/>
          </a:xfrm>
          <a:prstGeom prst="rect">
            <a:avLst/>
          </a:prstGeom>
        </p:spPr>
      </p:pic>
      <p:pic>
        <p:nvPicPr>
          <p:cNvPr id="15" name="Picture 1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216" y="1162354"/>
            <a:ext cx="2147763" cy="150846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4893" y="4710496"/>
            <a:ext cx="1228647" cy="107770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0092" y="4493493"/>
            <a:ext cx="991662" cy="869831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517" y="4080082"/>
            <a:ext cx="1228647" cy="107770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colour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19375 -0.570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85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3993 -0.268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-134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122 -0.1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8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45486 -0.468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3" y="-2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3.61111E-6 -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5555 -0.324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162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7951 -0.2726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33871 -0.390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95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8542 -0.3736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86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4045 -0.20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7037 L 0.5408 -0.394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12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-0.32477 L -0.62274 -0.0909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58" y="4144979"/>
            <a:ext cx="1255984" cy="1255984"/>
          </a:xfrm>
          <a:prstGeom prst="rect">
            <a:avLst/>
          </a:prstGeom>
        </p:spPr>
      </p:pic>
      <p:pic>
        <p:nvPicPr>
          <p:cNvPr id="62" name="Picture 61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55700">
            <a:off x="2348025" y="4225030"/>
            <a:ext cx="2016750" cy="1614836"/>
          </a:xfrm>
          <a:prstGeom prst="rect">
            <a:avLst/>
          </a:prstGeom>
        </p:spPr>
      </p:pic>
      <p:pic>
        <p:nvPicPr>
          <p:cNvPr id="63" name="Picture 62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441538" y="3466544"/>
            <a:ext cx="1256702" cy="1519404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215" y="3497309"/>
            <a:ext cx="1366370" cy="1366370"/>
          </a:xfrm>
          <a:prstGeom prst="rect">
            <a:avLst/>
          </a:prstGeom>
        </p:spPr>
      </p:pic>
      <p:pic>
        <p:nvPicPr>
          <p:cNvPr id="65" name="Picture 64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510" y="4764593"/>
            <a:ext cx="1255984" cy="1255984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205" y="4738912"/>
            <a:ext cx="1255984" cy="1255984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2607048"/>
            <a:ext cx="926570" cy="926570"/>
          </a:xfrm>
          <a:prstGeom prst="rect">
            <a:avLst/>
          </a:prstGeom>
        </p:spPr>
      </p:pic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2193952"/>
            <a:ext cx="926570" cy="926570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1752314"/>
            <a:ext cx="926570" cy="926570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1298340"/>
            <a:ext cx="926570" cy="926570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54" y="861019"/>
            <a:ext cx="926570" cy="926570"/>
          </a:xfrm>
          <a:prstGeom prst="rect">
            <a:avLst/>
          </a:prstGeom>
        </p:spPr>
      </p:pic>
      <p:pic>
        <p:nvPicPr>
          <p:cNvPr id="78" name="Picture 77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2439996"/>
            <a:ext cx="1423284" cy="1139640"/>
          </a:xfrm>
          <a:prstGeom prst="rect">
            <a:avLst/>
          </a:prstGeom>
        </p:spPr>
      </p:pic>
      <p:pic>
        <p:nvPicPr>
          <p:cNvPr id="79" name="Picture 7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2022576"/>
            <a:ext cx="1423284" cy="1139640"/>
          </a:xfrm>
          <a:prstGeom prst="rect">
            <a:avLst/>
          </a:prstGeom>
        </p:spPr>
      </p:pic>
      <p:pic>
        <p:nvPicPr>
          <p:cNvPr id="80" name="Picture 7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1605156"/>
            <a:ext cx="1423284" cy="1139640"/>
          </a:xfrm>
          <a:prstGeom prst="rect">
            <a:avLst/>
          </a:prstGeom>
        </p:spPr>
      </p:pic>
      <p:pic>
        <p:nvPicPr>
          <p:cNvPr id="81" name="Picture 80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47" y="1187736"/>
            <a:ext cx="1423284" cy="1139640"/>
          </a:xfrm>
          <a:prstGeom prst="rect">
            <a:avLst/>
          </a:prstGeom>
        </p:spPr>
      </p:pic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017" y="2534179"/>
            <a:ext cx="1066189" cy="1066189"/>
          </a:xfrm>
          <a:prstGeom prst="rect">
            <a:avLst/>
          </a:prstGeom>
        </p:spPr>
      </p:pic>
      <p:pic>
        <p:nvPicPr>
          <p:cNvPr id="83" name="Picture 82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485" y="1728827"/>
            <a:ext cx="1066189" cy="1066189"/>
          </a:xfrm>
          <a:prstGeom prst="rect">
            <a:avLst/>
          </a:prstGeom>
        </p:spPr>
      </p:pic>
      <p:pic>
        <p:nvPicPr>
          <p:cNvPr id="84" name="Picture 83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095338" y="2758024"/>
            <a:ext cx="708126" cy="856153"/>
          </a:xfrm>
          <a:prstGeom prst="rect">
            <a:avLst/>
          </a:prstGeom>
        </p:spPr>
      </p:pic>
      <p:pic>
        <p:nvPicPr>
          <p:cNvPr id="85" name="Picture 84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4096852" y="2262797"/>
            <a:ext cx="708126" cy="856153"/>
          </a:xfrm>
          <a:prstGeom prst="rect">
            <a:avLst/>
          </a:prstGeom>
        </p:spPr>
      </p:pic>
      <p:pic>
        <p:nvPicPr>
          <p:cNvPr id="86" name="Picture 85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83" y="2657658"/>
            <a:ext cx="708126" cy="856152"/>
          </a:xfrm>
          <a:prstGeom prst="rect">
            <a:avLst/>
          </a:prstGeom>
        </p:spPr>
      </p:pic>
      <p:pic>
        <p:nvPicPr>
          <p:cNvPr id="87" name="Picture 86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599" y="2087054"/>
            <a:ext cx="708126" cy="856152"/>
          </a:xfrm>
          <a:prstGeom prst="rect">
            <a:avLst/>
          </a:prstGeom>
        </p:spPr>
      </p:pic>
      <p:pic>
        <p:nvPicPr>
          <p:cNvPr id="88" name="Picture 87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815" y="1535619"/>
            <a:ext cx="708126" cy="856152"/>
          </a:xfrm>
          <a:prstGeom prst="rect">
            <a:avLst/>
          </a:prstGeom>
        </p:spPr>
      </p:pic>
      <p:pic>
        <p:nvPicPr>
          <p:cNvPr id="89" name="Picture 8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58" y="2775675"/>
            <a:ext cx="780790" cy="780790"/>
          </a:xfrm>
          <a:prstGeom prst="rect">
            <a:avLst/>
          </a:prstGeom>
        </p:spPr>
      </p:pic>
      <p:pic>
        <p:nvPicPr>
          <p:cNvPr id="90" name="Picture 89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07" y="2212398"/>
            <a:ext cx="780790" cy="780790"/>
          </a:xfrm>
          <a:prstGeom prst="rect">
            <a:avLst/>
          </a:prstGeom>
        </p:spPr>
      </p:pic>
      <p:pic>
        <p:nvPicPr>
          <p:cNvPr id="92" name="Picture 91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0657" y="2657272"/>
            <a:ext cx="922364" cy="922364"/>
          </a:xfrm>
          <a:prstGeom prst="rect">
            <a:avLst/>
          </a:prstGeom>
        </p:spPr>
      </p:pic>
      <p:pic>
        <p:nvPicPr>
          <p:cNvPr id="93" name="Picture 9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020" y="1963695"/>
            <a:ext cx="922364" cy="922364"/>
          </a:xfrm>
          <a:prstGeom prst="rect">
            <a:avLst/>
          </a:prstGeom>
        </p:spPr>
      </p:pic>
      <p:sp>
        <p:nvSpPr>
          <p:cNvPr id="95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1071694" y="3960683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Cross 95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595525" y="5020008"/>
            <a:ext cx="936000" cy="936000"/>
          </a:xfrm>
          <a:prstGeom prst="plus">
            <a:avLst>
              <a:gd name="adj" fmla="val 3512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2603534" y="4824445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4763746" y="3811682"/>
            <a:ext cx="1101040" cy="555614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ross 39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5626357" y="4939441"/>
            <a:ext cx="936000" cy="936000"/>
          </a:xfrm>
          <a:prstGeom prst="plus">
            <a:avLst>
              <a:gd name="adj" fmla="val 34727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ross 41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7181566" y="4431681"/>
            <a:ext cx="936000" cy="936000"/>
          </a:xfrm>
          <a:prstGeom prst="plus">
            <a:avLst>
              <a:gd name="adj" fmla="val 3650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339" y="2663955"/>
            <a:ext cx="922364" cy="922364"/>
          </a:xfrm>
          <a:prstGeom prst="rect">
            <a:avLst/>
          </a:prstGeom>
        </p:spPr>
      </p:pic>
      <p:pic>
        <p:nvPicPr>
          <p:cNvPr id="37" name="Picture 36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56" y="2784778"/>
            <a:ext cx="780790" cy="78079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stack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4.44444E-6 L -0.57778 -0.31945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469 -0.2435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40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5" y="4818747"/>
            <a:ext cx="1600200" cy="1600200"/>
          </a:xfrm>
          <a:prstGeom prst="rect">
            <a:avLst/>
          </a:prstGeom>
        </p:spPr>
      </p:pic>
      <p:pic>
        <p:nvPicPr>
          <p:cNvPr id="29" name="Picture 2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1275">
            <a:off x="707982" y="2640401"/>
            <a:ext cx="2569464" cy="2057400"/>
          </a:xfrm>
          <a:prstGeom prst="rect">
            <a:avLst/>
          </a:prstGeom>
        </p:spPr>
      </p:pic>
      <p:pic>
        <p:nvPicPr>
          <p:cNvPr id="32" name="Picture 31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90583">
            <a:off x="3526009" y="2284089"/>
            <a:ext cx="1601117" cy="1935814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6683" y="2766713"/>
            <a:ext cx="1740837" cy="1740837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26" y="4494275"/>
            <a:ext cx="1600200" cy="1600200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655" y="4234256"/>
            <a:ext cx="1600200" cy="1600200"/>
          </a:xfrm>
          <a:prstGeom prst="rect">
            <a:avLst/>
          </a:prstGeom>
        </p:spPr>
      </p:pic>
      <p:sp>
        <p:nvSpPr>
          <p:cNvPr id="49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1628862" y="1318068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6251684" y="1079797"/>
            <a:ext cx="1479316" cy="1484481"/>
          </a:xfrm>
          <a:prstGeom prst="plus">
            <a:avLst>
              <a:gd name="adj" fmla="val 39362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ross 50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1253057" y="2910259"/>
            <a:ext cx="1479316" cy="1484481"/>
          </a:xfrm>
          <a:prstGeom prst="plus">
            <a:avLst>
              <a:gd name="adj" fmla="val 3964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ross 52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2853387" y="4414916"/>
            <a:ext cx="1479316" cy="1484481"/>
          </a:xfrm>
          <a:prstGeom prst="plus">
            <a:avLst>
              <a:gd name="adj" fmla="val 38234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3646055" y="2703467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697741" y="5215954"/>
            <a:ext cx="1553317" cy="707886"/>
          </a:xfrm>
          <a:prstGeom prst="corner">
            <a:avLst>
              <a:gd name="adj1" fmla="val 41260"/>
              <a:gd name="adj2" fmla="val 43056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Cross 55">
            <a:extLst>
              <a:ext uri="{FF2B5EF4-FFF2-40B4-BE49-F238E27FC236}">
                <a16:creationId xmlns:a16="http://schemas.microsoft.com/office/drawing/2014/main" id="{F58C304A-2BD4-874B-B744-1B3864AC32B7}"/>
              </a:ext>
            </a:extLst>
          </p:cNvPr>
          <p:cNvSpPr/>
          <p:nvPr/>
        </p:nvSpPr>
        <p:spPr>
          <a:xfrm rot="18884358">
            <a:off x="6358527" y="2954654"/>
            <a:ext cx="1479316" cy="1484481"/>
          </a:xfrm>
          <a:prstGeom prst="plus">
            <a:avLst>
              <a:gd name="adj" fmla="val 3851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708" y="1301345"/>
            <a:ext cx="830997" cy="8309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34484" y="1490024"/>
            <a:ext cx="205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4DC24F9C-4337-4966-B946-94277B14B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26" y="4494275"/>
            <a:ext cx="1600200" cy="1600200"/>
          </a:xfrm>
          <a:prstGeom prst="rect">
            <a:avLst/>
          </a:prstGeom>
        </p:spPr>
      </p:pic>
      <p:sp>
        <p:nvSpPr>
          <p:cNvPr id="52" name="L-shape 15">
            <a:extLst>
              <a:ext uri="{FF2B5EF4-FFF2-40B4-BE49-F238E27FC236}">
                <a16:creationId xmlns:a16="http://schemas.microsoft.com/office/drawing/2014/main" id="{4E0D86A1-D1DB-A443-AB0C-7CB45FC98BC6}"/>
              </a:ext>
            </a:extLst>
          </p:cNvPr>
          <p:cNvSpPr/>
          <p:nvPr/>
        </p:nvSpPr>
        <p:spPr>
          <a:xfrm rot="18884358">
            <a:off x="5456839" y="4769995"/>
            <a:ext cx="1553317" cy="707886"/>
          </a:xfrm>
          <a:prstGeom prst="corner">
            <a:avLst>
              <a:gd name="adj1" fmla="val 41260"/>
              <a:gd name="adj2" fmla="val 40107"/>
            </a:avLst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roll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0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7 -7.40741E-7 L 0.42813 0.141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708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22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AE7A6-5DD8-4DBB-BA12-48E42EA0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16258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50894" y="4804840"/>
            <a:ext cx="2386338" cy="107827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80763" y="4805896"/>
            <a:ext cx="2250416" cy="107827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E2ED-1357-6149-A197-847BD261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14" y="5260562"/>
            <a:ext cx="691216" cy="691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2865918" y="4787301"/>
            <a:ext cx="261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7" name="Cube 6"/>
          <p:cNvSpPr/>
          <p:nvPr/>
        </p:nvSpPr>
        <p:spPr>
          <a:xfrm>
            <a:off x="3002524" y="1884230"/>
            <a:ext cx="1229140" cy="1053884"/>
          </a:xfrm>
          <a:prstGeom prst="cube">
            <a:avLst>
              <a:gd name="adj" fmla="val 35294"/>
            </a:avLst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680762" y="4897572"/>
            <a:ext cx="225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Odd number of faces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5389455" y="4866923"/>
            <a:ext cx="234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Even number of faces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27" y="90323"/>
            <a:ext cx="1521371" cy="1839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50" y="2340635"/>
            <a:ext cx="1383012" cy="1672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20" y="2989917"/>
            <a:ext cx="1595000" cy="1928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7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26371 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599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32152 -0.0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8455 0.1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6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22135 -0.0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CCE2ED-1357-6149-A197-847BD2611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414" y="5102193"/>
            <a:ext cx="589886" cy="589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2705921" y="4548092"/>
            <a:ext cx="282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7" y="3158032"/>
            <a:ext cx="1532630" cy="1532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96" y="3158032"/>
            <a:ext cx="1257216" cy="1518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54" y="146952"/>
            <a:ext cx="1637855" cy="19802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22" y="276987"/>
            <a:ext cx="1850196" cy="1850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43" y="170986"/>
            <a:ext cx="1855029" cy="185502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80763" y="4679284"/>
            <a:ext cx="2250416" cy="107827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350894" y="4678228"/>
            <a:ext cx="2386338" cy="107827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5354486" y="4749710"/>
            <a:ext cx="2553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Even number of vertices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6523D-98B9-804E-A6FD-5FC441DAAFF2}"/>
              </a:ext>
            </a:extLst>
          </p:cNvPr>
          <p:cNvSpPr txBox="1"/>
          <p:nvPr/>
        </p:nvSpPr>
        <p:spPr>
          <a:xfrm>
            <a:off x="510868" y="4737972"/>
            <a:ext cx="2448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Odd number of vertices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4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32674 0.202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100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05764 -0.017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9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34653 0.13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AE7A6-5DD8-4DBB-BA12-48E42EA0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</a:t>
            </a:r>
            <a:br>
              <a:rPr lang="en-GB" dirty="0"/>
            </a:br>
            <a:r>
              <a:rPr lang="en-GB" dirty="0"/>
              <a:t>the worksheet</a:t>
            </a:r>
          </a:p>
        </p:txBody>
      </p:sp>
    </p:spTree>
    <p:extLst>
      <p:ext uri="{BB962C8B-B14F-4D97-AF65-F5344CB8AC3E}">
        <p14:creationId xmlns:p14="http://schemas.microsoft.com/office/powerpoint/2010/main" val="83103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14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3" y="1337846"/>
            <a:ext cx="2672307" cy="23178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the easiest vertices to count, and why?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80" y="2871079"/>
            <a:ext cx="1718656" cy="20779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7" y="3655710"/>
            <a:ext cx="2002550" cy="2421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63" y="3910040"/>
            <a:ext cx="2380810" cy="2380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31" y="1501610"/>
            <a:ext cx="2154100" cy="21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F16B37A-8698-43CB-BEE6-D506252703BB}"/>
              </a:ext>
            </a:extLst>
          </p:cNvPr>
          <p:cNvSpPr txBox="1"/>
          <p:nvPr/>
        </p:nvSpPr>
        <p:spPr>
          <a:xfrm>
            <a:off x="203200" y="334776"/>
            <a:ext cx="7989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Which shapes have the easiest vertices to count, and why?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80" y="2871079"/>
            <a:ext cx="1718656" cy="20779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3" y="1337846"/>
            <a:ext cx="2672307" cy="23178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7" y="3655710"/>
            <a:ext cx="2002550" cy="2421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82" y="3910040"/>
            <a:ext cx="2380810" cy="2380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31" y="1501610"/>
            <a:ext cx="2154100" cy="2154100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530590" y="1337846"/>
            <a:ext cx="4909744" cy="4789240"/>
          </a:xfrm>
          <a:prstGeom prst="round2SameRect">
            <a:avLst>
              <a:gd name="adj1" fmla="val 22542"/>
              <a:gd name="adj2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37071" y="1558938"/>
            <a:ext cx="2090759" cy="2039444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 Same Side Corner Rectangle 9"/>
          <p:cNvSpPr/>
          <p:nvPr/>
        </p:nvSpPr>
        <p:spPr>
          <a:xfrm>
            <a:off x="5022166" y="3909188"/>
            <a:ext cx="2705664" cy="2505679"/>
          </a:xfrm>
          <a:prstGeom prst="round2SameRect">
            <a:avLst>
              <a:gd name="adj1" fmla="val 41017"/>
              <a:gd name="adj2" fmla="val 3428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1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6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88521">
            <a:off x="5017956" y="3305875"/>
            <a:ext cx="1257944" cy="1257944"/>
          </a:xfrm>
          <a:prstGeom prst="rect">
            <a:avLst/>
          </a:prstGeom>
        </p:spPr>
      </p:pic>
      <p:pic>
        <p:nvPicPr>
          <p:cNvPr id="5" name="Picture 4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46014">
            <a:off x="523516" y="2706871"/>
            <a:ext cx="2019899" cy="161735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01535">
            <a:off x="3202969" y="4925579"/>
            <a:ext cx="1257944" cy="125794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67" y="1080778"/>
            <a:ext cx="1257944" cy="1257944"/>
          </a:xfrm>
          <a:prstGeom prst="rect">
            <a:avLst/>
          </a:prstGeom>
        </p:spPr>
      </p:pic>
      <p:pic>
        <p:nvPicPr>
          <p:cNvPr id="11" name="Picture 10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378303">
            <a:off x="6569129" y="1365919"/>
            <a:ext cx="1258665" cy="152177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7952">
            <a:off x="6528864" y="2958943"/>
            <a:ext cx="1368501" cy="1368501"/>
          </a:xfrm>
          <a:prstGeom prst="rect">
            <a:avLst/>
          </a:prstGeom>
        </p:spPr>
      </p:pic>
      <p:pic>
        <p:nvPicPr>
          <p:cNvPr id="13" name="Picture 1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A7C6C45-DDEB-9441-A89B-7E85FDF67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28849">
            <a:off x="6506390" y="4368147"/>
            <a:ext cx="1384141" cy="167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9026" y="291970"/>
            <a:ext cx="4726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Sorting rules: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the same?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15" name="Picture 14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329" y="3250247"/>
            <a:ext cx="1257944" cy="1257944"/>
          </a:xfrm>
          <a:prstGeom prst="rect">
            <a:avLst/>
          </a:prstGeom>
        </p:spPr>
      </p:pic>
      <p:pic>
        <p:nvPicPr>
          <p:cNvPr id="16" name="Picture 15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569" y="1995258"/>
            <a:ext cx="2019898" cy="161735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5" y="4463356"/>
            <a:ext cx="1257944" cy="125794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21697">
            <a:off x="3834409" y="3896028"/>
            <a:ext cx="1257944" cy="1257944"/>
          </a:xfrm>
          <a:prstGeom prst="rect">
            <a:avLst/>
          </a:prstGeom>
        </p:spPr>
      </p:pic>
      <p:pic>
        <p:nvPicPr>
          <p:cNvPr id="19" name="Picture 18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126" y="4510724"/>
            <a:ext cx="1258665" cy="1521776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736" y="4744890"/>
            <a:ext cx="1368501" cy="1368501"/>
          </a:xfrm>
          <a:prstGeom prst="rect">
            <a:avLst/>
          </a:prstGeom>
        </p:spPr>
      </p:pic>
      <p:pic>
        <p:nvPicPr>
          <p:cNvPr id="21" name="Picture 2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A7C6C45-DDEB-9441-A89B-7E85FDF673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700623">
            <a:off x="2073091" y="1860094"/>
            <a:ext cx="1384141" cy="167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shape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69097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2918434" y="76044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367771" y="760444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65590" y="3674440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Cones       Cylinders       Cuboids</a:t>
            </a:r>
          </a:p>
        </p:txBody>
      </p:sp>
      <p:pic>
        <p:nvPicPr>
          <p:cNvPr id="2" name="Picture 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1073" y="5087933"/>
            <a:ext cx="1228043" cy="1077172"/>
          </a:xfrm>
          <a:prstGeom prst="rect">
            <a:avLst/>
          </a:prstGeom>
        </p:spPr>
      </p:pic>
      <p:pic>
        <p:nvPicPr>
          <p:cNvPr id="6" name="Picture 5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>
            <a:off x="5714050" y="5003255"/>
            <a:ext cx="1171952" cy="96725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18434" y="4735410"/>
            <a:ext cx="736858" cy="1017690"/>
          </a:xfrm>
          <a:prstGeom prst="rect">
            <a:avLst/>
          </a:prstGeom>
        </p:spPr>
      </p:pic>
      <p:pic>
        <p:nvPicPr>
          <p:cNvPr id="9" name="Picture 8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6648447" y="4360689"/>
            <a:ext cx="911548" cy="799560"/>
          </a:xfrm>
          <a:prstGeom prst="rect">
            <a:avLst/>
          </a:prstGeom>
        </p:spPr>
      </p:pic>
      <p:pic>
        <p:nvPicPr>
          <p:cNvPr id="13" name="Picture 12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185698">
            <a:off x="384102" y="4288528"/>
            <a:ext cx="912071" cy="967253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57918">
            <a:off x="1999987" y="5246840"/>
            <a:ext cx="991662" cy="558949"/>
          </a:xfrm>
          <a:prstGeom prst="rect">
            <a:avLst/>
          </a:prstGeom>
        </p:spPr>
      </p:pic>
      <p:pic>
        <p:nvPicPr>
          <p:cNvPr id="16" name="Picture 1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9567152">
            <a:off x="3304382" y="5252285"/>
            <a:ext cx="911548" cy="799560"/>
          </a:xfrm>
          <a:prstGeom prst="rect">
            <a:avLst/>
          </a:prstGeom>
        </p:spPr>
      </p:pic>
      <p:pic>
        <p:nvPicPr>
          <p:cNvPr id="20" name="Picture 19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3140857">
            <a:off x="1677281" y="4325662"/>
            <a:ext cx="912071" cy="967253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77435" y="5145599"/>
            <a:ext cx="991662" cy="1092442"/>
          </a:xfrm>
          <a:prstGeom prst="rect">
            <a:avLst/>
          </a:prstGeom>
        </p:spPr>
      </p:pic>
      <p:pic>
        <p:nvPicPr>
          <p:cNvPr id="38" name="Picture 37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1378" y="5334371"/>
            <a:ext cx="605689" cy="531277"/>
          </a:xfrm>
          <a:prstGeom prst="rect">
            <a:avLst/>
          </a:prstGeom>
        </p:spPr>
      </p:pic>
      <p:pic>
        <p:nvPicPr>
          <p:cNvPr id="42" name="Picture 41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7968" y="4687611"/>
            <a:ext cx="619468" cy="656947"/>
          </a:xfrm>
          <a:prstGeom prst="rect">
            <a:avLst/>
          </a:prstGeom>
        </p:spPr>
      </p:pic>
      <p:pic>
        <p:nvPicPr>
          <p:cNvPr id="36" name="Picture 35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40911" y="4471475"/>
            <a:ext cx="1192297" cy="723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6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03524 -0.556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599 -0.502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53159 -0.59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0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5694 -0.418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47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65469 -0.299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4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967 -0.2844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1076 -0.2622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57309 -0.4025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63" y="-2013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8611 -0.587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16129 -0.4636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23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15365 -0.3673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514 -0.5201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45" y="4618784"/>
            <a:ext cx="777055" cy="777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1223" y="4746012"/>
            <a:ext cx="202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25355" y="762116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895097" y="762116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58775" y="762116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1848" y="3683274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 Cones       Cylinders        Cubes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18" y="4238017"/>
            <a:ext cx="1765137" cy="1289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37" y="4140301"/>
            <a:ext cx="1458665" cy="166411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E9CBDBA-A776-AE49-BFC3-1BF3B37FAB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36363" y="821301"/>
            <a:ext cx="991662" cy="9820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60" y="4140302"/>
            <a:ext cx="2145851" cy="227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8" y="4222103"/>
            <a:ext cx="2047687" cy="1433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95" y="4083919"/>
            <a:ext cx="1646271" cy="1532736"/>
          </a:xfrm>
          <a:prstGeom prst="rect">
            <a:avLst/>
          </a:prstGeom>
        </p:spPr>
      </p:pic>
      <p:pic>
        <p:nvPicPr>
          <p:cNvPr id="22" name="Picture 2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1EEEFC3C-78EF-C242-BEDB-154B63D3F6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110" y="729795"/>
            <a:ext cx="1185017" cy="1185017"/>
          </a:xfrm>
          <a:prstGeom prst="rect">
            <a:avLst/>
          </a:prstGeom>
        </p:spPr>
      </p:pic>
      <p:pic>
        <p:nvPicPr>
          <p:cNvPr id="27" name="Picture 26" descr="A picture containing mug, cup, glass&#10;&#10;Description automatically generated">
            <a:extLst>
              <a:ext uri="{FF2B5EF4-FFF2-40B4-BE49-F238E27FC236}">
                <a16:creationId xmlns:a16="http://schemas.microsoft.com/office/drawing/2014/main" id="{85E72C53-B6D7-7C43-8FE2-1725DD1295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378303">
            <a:off x="3665697" y="784064"/>
            <a:ext cx="890357" cy="107647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39041" y="3814618"/>
            <a:ext cx="1146750" cy="1771175"/>
            <a:chOff x="-1906736" y="4045423"/>
            <a:chExt cx="1291656" cy="19949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0384">
              <a:off x="-1906736" y="4215422"/>
              <a:ext cx="1291656" cy="182498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-1547446" y="4045423"/>
              <a:ext cx="633046" cy="4664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04033" y="3845791"/>
            <a:ext cx="2036340" cy="1895903"/>
            <a:chOff x="6396424" y="4605720"/>
            <a:chExt cx="2293656" cy="213547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424" y="4605720"/>
              <a:ext cx="2293656" cy="2135473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7106267" y="5701593"/>
              <a:ext cx="771110" cy="7976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shape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9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31458 -0.372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7448 -0.349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10225 -0.243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31198 -0.362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47309 -0.280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63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07407E-6 L -0.16788 -0.368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5875 -0.3099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26" y="5088970"/>
            <a:ext cx="1449975" cy="101837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56563" y="4365882"/>
            <a:ext cx="609042" cy="6084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88566" y="4241773"/>
            <a:ext cx="1215466" cy="1066140"/>
          </a:xfrm>
          <a:prstGeom prst="rect">
            <a:avLst/>
          </a:prstGeom>
        </p:spPr>
      </p:pic>
      <p:pic>
        <p:nvPicPr>
          <p:cNvPr id="10" name="Picture 9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317686">
            <a:off x="4214583" y="5127136"/>
            <a:ext cx="1184635" cy="83201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4090" y="4388130"/>
            <a:ext cx="931066" cy="932400"/>
          </a:xfrm>
          <a:prstGeom prst="rect">
            <a:avLst/>
          </a:prstGeom>
        </p:spPr>
      </p:pic>
      <p:pic>
        <p:nvPicPr>
          <p:cNvPr id="17" name="Picture 16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908343">
            <a:off x="3196367" y="5268061"/>
            <a:ext cx="1046297" cy="734856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6695" y="5343141"/>
            <a:ext cx="737762" cy="738000"/>
          </a:xfrm>
          <a:prstGeom prst="rect">
            <a:avLst/>
          </a:prstGeom>
        </p:spPr>
      </p:pic>
      <p:pic>
        <p:nvPicPr>
          <p:cNvPr id="39" name="Picture 38" descr="A picture containing screen, table&#10;&#10;Description automatically generated">
            <a:extLst>
              <a:ext uri="{FF2B5EF4-FFF2-40B4-BE49-F238E27FC236}">
                <a16:creationId xmlns:a16="http://schemas.microsoft.com/office/drawing/2014/main" id="{F1B0B691-3B78-6546-AB35-0040F9D7948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956606">
            <a:off x="6876399" y="4559233"/>
            <a:ext cx="844081" cy="592832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B4C07191-0375-3149-BB52-454E73E24D89}"/>
              </a:ext>
            </a:extLst>
          </p:cNvPr>
          <p:cNvPicPr>
            <a:picLocks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009" y="4377386"/>
            <a:ext cx="648000" cy="648000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8038" y="5221168"/>
            <a:ext cx="1041369" cy="9134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8606" y="3701835"/>
            <a:ext cx="747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  Sphere       Pyramid         Cuboid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1883">
            <a:off x="2147192" y="5247204"/>
            <a:ext cx="914801" cy="802413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62C3C095-A75B-FA46-8340-27F87D2961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977712">
            <a:off x="4437171" y="4250756"/>
            <a:ext cx="914801" cy="802413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438038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2901354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358775" y="753282"/>
            <a:ext cx="2471003" cy="301298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161172"/>
            <a:ext cx="826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Sorting rule - shape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8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1368 -0.439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25035 -0.5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56181 -0.559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7205 -0.3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65746 -0.5768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-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39983 -0.4094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3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43888 -0.283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-141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2639 -0.2939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24236 -0.5826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29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0798 -0.2807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625 -0.3946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974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0712 -0.4541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1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9|1.4|1.9|14.4|6.5|4.5|0.9|1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4.5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3|3.1|2.4|2.3|3|3.9|2.7|4.2|2|1.5|2.6|2.8|2.5|2.5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4.5|1|3.7|16.5|1.6|5.8|6.3|7.3|8.3|9.9|4.8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5|6|2.8|3.2|3.7|3|1.7|2.7|1.8|3.1|2.3|2.8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|0.8|2.5|2.5|17.3|0.6|9|8.9|3.3|5.6|5.1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6|2.9|29.8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6|3.5|1.9|1|0.6|1.4|2|3.1|1.9|3.3|3.4|5.4|0.6|0.6|0.6|11.2|2.8|1.1|3.8|3.8|0.7|1.1|4.2|2.9|1.4|10.6|3.1|7|1.8|1.5|3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4|7|4.9|3|7.4|8.5|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9C65B8-4731-43E1-B521-E73A733FB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D06A84-9717-4C60-AE2D-248BB9B66B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29C3F-18F6-4161-BA0A-31E2E5DB7F8B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22d4c35-b548-4432-90ae-af4376e1c4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15684</TotalTime>
  <Words>139</Words>
  <Application>Microsoft Office PowerPoint</Application>
  <PresentationFormat>On-screen Show (4:3)</PresentationFormat>
  <Paragraphs>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Comic Sans MS</vt:lpstr>
      <vt:lpstr>Custom Design</vt:lpstr>
      <vt:lpstr>1_Custom Design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the rest of the questions on 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Caroline Hamilton</cp:lastModifiedBy>
  <cp:revision>134</cp:revision>
  <dcterms:created xsi:type="dcterms:W3CDTF">2019-07-05T11:02:13Z</dcterms:created>
  <dcterms:modified xsi:type="dcterms:W3CDTF">2021-02-19T09:56:09Z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