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57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288D1-37F2-46C7-B323-1867522358D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12072-04C7-4090-801C-CF32BDE1D4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CC3CD-896D-4EE0-A0AA-094C9CB61D25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will add features as you do on this diagram on the board.</a:t>
            </a:r>
          </a:p>
          <a:p>
            <a:r>
              <a:rPr lang="en-GB" dirty="0"/>
              <a:t>Colour coastline in blue. Label key cities </a:t>
            </a:r>
            <a:r>
              <a:rPr lang="en-GB" dirty="0" err="1"/>
              <a:t>eg</a:t>
            </a:r>
            <a:r>
              <a:rPr lang="en-GB" dirty="0"/>
              <a:t>. Rome, Milan, Turin, Label </a:t>
            </a:r>
            <a:r>
              <a:rPr lang="en-GB" dirty="0" err="1"/>
              <a:t>Sciliy</a:t>
            </a:r>
            <a:r>
              <a:rPr lang="en-GB" dirty="0"/>
              <a:t>.</a:t>
            </a:r>
          </a:p>
          <a:p>
            <a:r>
              <a:rPr lang="en-GB" dirty="0"/>
              <a:t>Draw in mountains </a:t>
            </a:r>
            <a:r>
              <a:rPr lang="en-GB" dirty="0" err="1"/>
              <a:t>eg</a:t>
            </a:r>
            <a:r>
              <a:rPr lang="en-GB" dirty="0"/>
              <a:t>. Alps and volcanoes – Vesuvius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7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7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9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86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1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9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1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2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27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3F1F-8592-42DC-B0B4-32378C088D9E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2A77-7A1F-4AA1-9044-60EFE1ACA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23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appliedlanguage.com/flags_of_the_world/large_flag_of_france.gif&amp;imgrefurl=http://www.appliedlanguage.com/flags_of_the_world/flag_of_france.shtml&amp;h=302&amp;w=451&amp;sz=3&amp;hl=en&amp;start=1&amp;um=1&amp;tbnid=NDKZCHBPlAZIcM:&amp;tbnh=85&amp;tbnw=127&amp;prev=/images?q=france+flags&amp;svnum=10&amp;um=1&amp;hl=en&amp;sa=G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images.google.co.uk/imgres?imgurl=http://www.cs.usask.ca/faculty/bunt/travel/flags/ScotlandFlag.jpg&amp;imgrefurl=http://univn.com/forum/showthread.php?t=931&amp;h=321&amp;w=540&amp;sz=26&amp;hl=en&amp;start=10&amp;um=1&amp;tbnid=5W_yF1CzcQ83xM:&amp;tbnh=78&amp;tbnw=132&amp;prev=/images?q=scotland+flags&amp;svnum=10&amp;um=1&amp;hl=en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hyperlink" Target="http://images.google.co.uk/imgres?imgurl=http://www.chevroncars.com/learn/flags/img/Malta-flag.gif&amp;imgrefurl=http://www.chevroncars.com/learn/flags/Malta&amp;h=302&amp;w=447&amp;sz=4&amp;hl=en&amp;start=1&amp;um=1&amp;tbnid=2Lp5BJobfxZFsM:&amp;tbnh=86&amp;tbnw=127&amp;prev=/images?q=malta+flags&amp;svnum=10&amp;um=1&amp;hl=en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images.google.co.uk/imgres?imgurl=http://www.europeetravel.com/images/flags/britain.gif&amp;imgrefurl=http://thatslifeinthecity.blogspot.com/2007/07/britain-expells-russian-diplomats.html&amp;h=302&amp;w=604&amp;sz=180&amp;hl=en&amp;start=5&amp;um=1&amp;tbnid=pOedLkgMQfsxPM:&amp;tbnh=68&amp;tbnw=135&amp;prev=/images?q=britain&amp;svnum=10&amp;um=1&amp;hl=en&amp;sa=N" TargetMode="External"/><Relationship Id="rId16" Type="http://schemas.openxmlformats.org/officeDocument/2006/relationships/hyperlink" Target="http://images.google.co.uk/imgres?imgurl=http://www.appliedlanguage.com/flags_of_the_world/large_flag_of_switzerland.gif&amp;imgrefurl=http://www.appliedlanguage.com/flags_of_the_world/flag_of_switzerland.shtml&amp;h=302&amp;w=302&amp;sz=3&amp;hl=en&amp;start=1&amp;um=1&amp;tbnid=TH2ok_x-SLNRIM:&amp;tbnh=116&amp;tbnw=116&amp;prev=/images?q=switzerland+flags&amp;svnum=10&amp;um=1&amp;hl=en" TargetMode="External"/><Relationship Id="rId20" Type="http://schemas.openxmlformats.org/officeDocument/2006/relationships/hyperlink" Target="http://images.google.co.uk/imgres?imgurl=http://www.enchantedlearning.com/europe/portugal/Flagbig.GIF&amp;imgrefurl=http://www.enchantedlearning.com/europe/portugal/flag.shtml&amp;h=349&amp;w=512&amp;sz=7&amp;hl=en&amp;start=1&amp;um=1&amp;tbnid=2Qi-S1bwu7OLAM:&amp;tbnh=89&amp;tbnw=131&amp;prev=/images?q=portugal+flags&amp;svnum=10&amp;um=1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www.spain-flag.eu/photos/spain-flag.gif&amp;imgrefurl=http://www.spain-flag.eu/&amp;h=484&amp;w=738&amp;sz=17&amp;hl=en&amp;start=1&amp;um=1&amp;tbnid=UAzQROFvrP3M2M:&amp;tbnh=92&amp;tbnw=141&amp;prev=/images?q=spain+flags&amp;svnum=10&amp;um=1&amp;hl=en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images.google.co.uk/imgres?imgurl=http://www.bbc.co.uk/coventry/content/images/2005/03/30/eurovision_flag_germany_470x380.jpg&amp;imgrefurl=http://www.bbc.co.uk/coventry/content/image_galleries/eurovision_flags_gallery.shtml?8&amp;h=380&amp;w=470&amp;sz=5&amp;hl=en&amp;start=1&amp;um=1&amp;tbnid=K-4SFZuND7CsxM:&amp;tbnh=104&amp;tbnw=129&amp;prev=/images?q=germany+flags&amp;svnum=10&amp;um=1&amp;hl=en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images.google.co.uk/imgres?imgurl=http://www.tofocus.info/images/flags/cyprus-flag.gif&amp;imgrefurl=http://www.tofocus.info/flag-of-Cyprus.php&amp;h=360&amp;w=600&amp;sz=9&amp;hl=en&amp;start=1&amp;um=1&amp;tbnid=QHSookP2KiCAAM:&amp;tbnh=81&amp;tbnw=135&amp;prev=/images?q=cyprus+flags&amp;svnum=10&amp;um=1&amp;hl=en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images.google.co.uk/imgres?imgurl=http://unimaps.com/flags-europe/sweden-flag.gif&amp;imgrefurl=http://unimaps.com/flags-europe/sweden-print2.html&amp;h=600&amp;w=900&amp;sz=4&amp;hl=en&amp;start=2&amp;um=1&amp;tbnid=JPSBnmsdEJPf5M:&amp;tbnh=97&amp;tbnw=146&amp;prev=/images?q=sweden+flags&amp;svnum=10&amp;um=1&amp;hl=e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.uk/imgres?imgurl=http://www.iuo.it/CLIP-ART/italy-flag-moving.gif&amp;imgrefurl=http://www.iuo.it/&amp;h=147&amp;w=200&amp;sz=76&amp;tbnid=KoAyjP2Ln_d5cM:&amp;tbnh=72&amp;tbnw=99&amp;hl=en&amp;start=14&amp;prev=/images?q=italys+flag&amp;svnum=10&amp;hl=en&amp;lr=&amp;safe=active&amp;sa=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www.lib.utexas.edu/maps/europe/italy_pop_1972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SOIiKgTh5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>
                <a:solidFill>
                  <a:schemeClr val="bg1"/>
                </a:solidFill>
              </a:rPr>
              <a:t>Starter - Which European countries do these flags belong to?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3077" name="Picture 5" descr="britai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773238"/>
            <a:ext cx="1655762" cy="83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yprus-fla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49500"/>
            <a:ext cx="1582737" cy="9493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spain-fla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7200"/>
            <a:ext cx="13430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large_flag_of_franc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636838"/>
            <a:ext cx="1354138" cy="9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eurovision_flag_germany_470x380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868863"/>
            <a:ext cx="1228725" cy="99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Malta-fla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292600"/>
            <a:ext cx="1582738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sweden-fla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97425"/>
            <a:ext cx="13906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2259013"/>
            <a:ext cx="184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>
              <a:solidFill>
                <a:srgbClr val="000000"/>
              </a:solidFill>
              <a:cs typeface="Arial" charset="0"/>
            </a:endParaRPr>
          </a:p>
          <a:p>
            <a:pPr eaLnBrk="0" hangingPunct="0"/>
            <a:endParaRPr lang="en-US"/>
          </a:p>
        </p:txBody>
      </p:sp>
      <p:pic>
        <p:nvPicPr>
          <p:cNvPr id="3092" name="Picture 20" descr="large_flag_of_switzerland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5654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ScotlandFlag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644900"/>
            <a:ext cx="14732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Flagbig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41888"/>
            <a:ext cx="12477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2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b="1">
                <a:solidFill>
                  <a:schemeClr val="bg1"/>
                </a:solidFill>
              </a:rPr>
              <a:t>ITALY</a:t>
            </a:r>
            <a:endParaRPr lang="en-US" sz="5400" b="1">
              <a:solidFill>
                <a:schemeClr val="bg1"/>
              </a:solidFill>
            </a:endParaRPr>
          </a:p>
        </p:txBody>
      </p:sp>
      <p:pic>
        <p:nvPicPr>
          <p:cNvPr id="2052" name="Picture 4" descr="italy-flag-mov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5800"/>
            <a:ext cx="2274888" cy="16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italy-flag-mov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149725"/>
            <a:ext cx="2274887" cy="16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taly_pop_197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57563"/>
            <a:ext cx="195738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italy_pop_197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195738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What do you think of when you think of Italy?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7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ta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3232"/>
            <a:ext cx="5575300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868144" y="116632"/>
            <a:ext cx="2880569" cy="803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Task: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Add the following locations on to your map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Rome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Naples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Milan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San Marino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Sardinia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Sicily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Bologna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Venice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chemeClr val="bg1"/>
                </a:solidFill>
              </a:rPr>
              <a:t>Pisa</a:t>
            </a:r>
          </a:p>
          <a:p>
            <a:pPr>
              <a:spcBef>
                <a:spcPct val="50000"/>
              </a:spcBef>
            </a:pPr>
            <a:endParaRPr lang="en-GB" sz="2800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GB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Unique Italy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>
                <a:hlinkClick r:id="rId2"/>
              </a:rPr>
              <a:t>Italy for kids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>
                <a:solidFill>
                  <a:schemeClr val="bg1"/>
                </a:solidFill>
              </a:rPr>
              <a:t>Plenary - Rearrange these words to find the places in Europe</a:t>
            </a:r>
            <a:r>
              <a:rPr lang="en-GB" sz="4000"/>
              <a:t> 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3251200" cy="39163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KU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RNCFAE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MANYGER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PAINS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UPORTGAL</a:t>
            </a:r>
          </a:p>
          <a:p>
            <a:pPr marL="609600" indent="-609600">
              <a:buFontTx/>
              <a:buAutoNum type="arabicPeriod"/>
            </a:pPr>
            <a:r>
              <a:rPr lang="en-GB">
                <a:solidFill>
                  <a:schemeClr val="bg1"/>
                </a:solidFill>
              </a:rPr>
              <a:t>TAYIL</a:t>
            </a:r>
          </a:p>
          <a:p>
            <a:pPr marL="609600" indent="-609600">
              <a:buFontTx/>
              <a:buAutoNum type="arabicPeriod"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859338" y="1628775"/>
            <a:ext cx="360045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800" b="1">
                <a:solidFill>
                  <a:schemeClr val="bg1"/>
                </a:solidFill>
              </a:rPr>
              <a:t> ITALY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800" b="1">
                <a:solidFill>
                  <a:schemeClr val="bg1"/>
                </a:solidFill>
              </a:rPr>
              <a:t>SPAIN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800" b="1">
                <a:solidFill>
                  <a:schemeClr val="bg1"/>
                </a:solidFill>
              </a:rPr>
              <a:t>UK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800" b="1">
                <a:solidFill>
                  <a:schemeClr val="bg1"/>
                </a:solidFill>
              </a:rPr>
              <a:t>PORTUGAL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800" b="1">
                <a:solidFill>
                  <a:schemeClr val="bg1"/>
                </a:solidFill>
              </a:rPr>
              <a:t>GERMANY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2800" b="1">
                <a:solidFill>
                  <a:schemeClr val="bg1"/>
                </a:solidFill>
              </a:rPr>
              <a:t>FRANCE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v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Navy blue</Template>
  <TotalTime>101</TotalTime>
  <Words>117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Navy blue</vt:lpstr>
      <vt:lpstr>Starter - Which European countries do these flags belong to?</vt:lpstr>
      <vt:lpstr>ITALY</vt:lpstr>
      <vt:lpstr>What do you think of when you think of Italy?</vt:lpstr>
      <vt:lpstr>PowerPoint Presentation</vt:lpstr>
      <vt:lpstr>Unique Italy</vt:lpstr>
      <vt:lpstr>Plenary - Rearrange these words to find the places in Europe </vt:lpstr>
    </vt:vector>
  </TitlesOfParts>
  <Company>Wyvern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- Which European countries do these flags belong to?</dc:title>
  <dc:creator>Alison Hoskins</dc:creator>
  <cp:lastModifiedBy>Pete Collins</cp:lastModifiedBy>
  <cp:revision>5</cp:revision>
  <dcterms:created xsi:type="dcterms:W3CDTF">2011-01-14T11:23:14Z</dcterms:created>
  <dcterms:modified xsi:type="dcterms:W3CDTF">2021-07-07T13:42:59Z</dcterms:modified>
</cp:coreProperties>
</file>