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1" r:id="rId17"/>
    <p:sldId id="304" r:id="rId18"/>
    <p:sldId id="307" r:id="rId19"/>
    <p:sldId id="309" r:id="rId20"/>
    <p:sldId id="308" r:id="rId21"/>
    <p:sldId id="310" r:id="rId22"/>
    <p:sldId id="312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0682"/>
            <a:ext cx="595021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78470"/>
            <a:ext cx="68736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would happen to the balance scale…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If Ron added 1 cuboid to the yellow cuboids?</a:t>
            </a: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56" y="1111295"/>
            <a:ext cx="4549888" cy="323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9749" y="1102050"/>
            <a:ext cx="4547101" cy="3235645"/>
          </a:xfrm>
          <a:prstGeom prst="rect">
            <a:avLst/>
          </a:prstGeom>
        </p:spPr>
      </p:pic>
      <p:sp>
        <p:nvSpPr>
          <p:cNvPr id="28" name="Cube 27"/>
          <p:cNvSpPr/>
          <p:nvPr/>
        </p:nvSpPr>
        <p:spPr>
          <a:xfrm>
            <a:off x="4644467" y="1438631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be 1"/>
          <p:cNvSpPr/>
          <p:nvPr/>
        </p:nvSpPr>
        <p:spPr>
          <a:xfrm>
            <a:off x="2416628" y="2078069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10690" y="2078068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3202884" y="2078067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2619101" y="1684422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3011295" y="1684421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/>
          <p:cNvSpPr/>
          <p:nvPr/>
        </p:nvSpPr>
        <p:spPr>
          <a:xfrm>
            <a:off x="2829611" y="1287113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5120640" y="1436914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5626044" y="1436912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75" y="1503208"/>
            <a:ext cx="1389408" cy="17607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41601" y="879723"/>
            <a:ext cx="3771119" cy="1922293"/>
            <a:chOff x="2735510" y="973560"/>
            <a:chExt cx="3771119" cy="1922293"/>
          </a:xfrm>
        </p:grpSpPr>
        <p:sp>
          <p:nvSpPr>
            <p:cNvPr id="27" name="Cube 26"/>
            <p:cNvSpPr/>
            <p:nvPr/>
          </p:nvSpPr>
          <p:spPr>
            <a:xfrm rot="1327793">
              <a:off x="4885632" y="1771373"/>
              <a:ext cx="561703" cy="112448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 rot="1236883">
              <a:off x="2735510" y="1554957"/>
              <a:ext cx="3771119" cy="1124482"/>
              <a:chOff x="-254420" y="3919085"/>
              <a:chExt cx="3771119" cy="1124482"/>
            </a:xfrm>
          </p:grpSpPr>
          <p:sp>
            <p:nvSpPr>
              <p:cNvPr id="17" name="Cube 16"/>
              <p:cNvSpPr/>
              <p:nvPr/>
            </p:nvSpPr>
            <p:spPr>
              <a:xfrm>
                <a:off x="-254420" y="4560242"/>
                <a:ext cx="483325" cy="483325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139642" y="4560241"/>
                <a:ext cx="483325" cy="483325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531836" y="4560240"/>
                <a:ext cx="483325" cy="483325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-51947" y="4166595"/>
                <a:ext cx="483325" cy="483325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40247" y="4166594"/>
                <a:ext cx="483325" cy="483325"/>
              </a:xfrm>
              <a:prstGeom prst="cub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449592" y="3919087"/>
                <a:ext cx="561703" cy="1124480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2954996" y="3919085"/>
                <a:ext cx="561703" cy="1124480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Cube 25"/>
            <p:cNvSpPr/>
            <p:nvPr/>
          </p:nvSpPr>
          <p:spPr>
            <a:xfrm rot="1236883">
              <a:off x="3297551" y="973560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678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78470"/>
            <a:ext cx="6873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would happen to the balance scale…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If Ron removed 3 cubes and 1 cuboid?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56" y="1111295"/>
            <a:ext cx="4549888" cy="3237628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>
          <a:xfrm>
            <a:off x="2416628" y="2078069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10690" y="2078068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3202884" y="2078067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2619101" y="1684422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3011295" y="1684421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/>
          <p:cNvSpPr/>
          <p:nvPr/>
        </p:nvSpPr>
        <p:spPr>
          <a:xfrm>
            <a:off x="2829611" y="1287113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5120640" y="1436914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5626044" y="1436912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75" y="1503208"/>
            <a:ext cx="1389408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67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78470"/>
            <a:ext cx="6873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checking the mass of their suitcases.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67512" y="1277218"/>
            <a:ext cx="2917844" cy="2966343"/>
            <a:chOff x="667512" y="1277218"/>
            <a:chExt cx="2917844" cy="29663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658" y="2852771"/>
              <a:ext cx="1857324" cy="107588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88557" y="3249720"/>
              <a:ext cx="1119116" cy="31290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00653" y="3206049"/>
              <a:ext cx="1697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 kg  750 g</a:t>
              </a:r>
              <a:endParaRPr lang="en-GB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31" y="1277218"/>
              <a:ext cx="2562225" cy="20859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7512" y="2482824"/>
              <a:ext cx="1389408" cy="176073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279524" y="1538326"/>
            <a:ext cx="2768032" cy="2686027"/>
            <a:chOff x="5279524" y="1538326"/>
            <a:chExt cx="2768032" cy="268602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361" y="2852771"/>
              <a:ext cx="1857324" cy="107588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410260" y="3249720"/>
              <a:ext cx="1119116" cy="31290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3992" y="3206049"/>
              <a:ext cx="1697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 kg  600 g</a:t>
              </a:r>
              <a:endParaRPr lang="en-GB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629" y="1538326"/>
              <a:ext cx="2153927" cy="17535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9524" y="2502032"/>
              <a:ext cx="1463858" cy="172232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38485" y="1334609"/>
            <a:ext cx="2765702" cy="2816838"/>
            <a:chOff x="3038485" y="1334609"/>
            <a:chExt cx="2765702" cy="28168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7554" y="2852771"/>
              <a:ext cx="1857324" cy="107588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116453" y="3249720"/>
              <a:ext cx="1119116" cy="31290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48569" y="3221507"/>
              <a:ext cx="1697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13 kg  200 g</a:t>
              </a:r>
              <a:endParaRPr lang="en-GB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962" y="1334609"/>
              <a:ext cx="2562225" cy="2085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85" y="2617920"/>
              <a:ext cx="1395823" cy="153352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752484" y="4481712"/>
            <a:ext cx="759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Can you order the cases from lightest to heaviest?</a:t>
            </a:r>
            <a:endParaRPr lang="en-GB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162" y="523964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79006" y="538233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16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6979 0.28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50677 0.290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25902 0.299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78470"/>
            <a:ext cx="6873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Order the parcels from heaviest to lightest.</a:t>
            </a:r>
          </a:p>
          <a:p>
            <a:endParaRPr lang="en-GB" sz="2800" dirty="0"/>
          </a:p>
          <a:p>
            <a:r>
              <a:rPr lang="en-GB" sz="2800" dirty="0" smtClean="0"/>
              <a:t>  A                            B                             C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62" y="5239642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79006" y="538233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0" y="1964059"/>
            <a:ext cx="3160068" cy="27920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r="4379" b="2245"/>
          <a:stretch/>
        </p:blipFill>
        <p:spPr>
          <a:xfrm>
            <a:off x="3335824" y="2049708"/>
            <a:ext cx="2356127" cy="2681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3714" t="1" r="13095" b="-1967"/>
          <a:stretch/>
        </p:blipFill>
        <p:spPr>
          <a:xfrm>
            <a:off x="5841242" y="2187408"/>
            <a:ext cx="2399957" cy="2633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50">
            <a:off x="1023580" y="1104623"/>
            <a:ext cx="1776484" cy="1524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50">
            <a:off x="3447028" y="940266"/>
            <a:ext cx="2133717" cy="18310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50">
            <a:off x="5974271" y="988913"/>
            <a:ext cx="2042482" cy="17528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273492" y="3174621"/>
            <a:ext cx="675922" cy="3293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997233" y="3449264"/>
            <a:ext cx="584968" cy="674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435634" y="3467352"/>
            <a:ext cx="6703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31592" y="4645523"/>
            <a:ext cx="17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1 kg 800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7075" y="4645523"/>
            <a:ext cx="17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 kg 250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2168" y="4617929"/>
            <a:ext cx="17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900 g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561" y="5530262"/>
            <a:ext cx="779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Parcel B is the heaviest, then parcel A then parcel C. 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3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heavier, 1 g or 1 kg?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heavier, the apple or the pear?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lighter, the cabbage or the pineapple?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7627" y="1748523"/>
            <a:ext cx="2889182" cy="205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3" y="1670267"/>
            <a:ext cx="573741" cy="715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2" y="2346134"/>
            <a:ext cx="814524" cy="782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9" y="4054030"/>
            <a:ext cx="2633690" cy="1874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9" y="4054030"/>
            <a:ext cx="2633690" cy="1874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620">
            <a:off x="4620376" y="3877513"/>
            <a:ext cx="740444" cy="1095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9" y="4217510"/>
            <a:ext cx="832020" cy="789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75" y="4278120"/>
            <a:ext cx="925872" cy="74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27" y="4267034"/>
            <a:ext cx="925872" cy="740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3" y="3955253"/>
            <a:ext cx="925872" cy="740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35" y="4278120"/>
            <a:ext cx="830295" cy="6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heavier, 1 g or 1 kg?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heavier, the apple or the pear?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is lighter, the cabbage or the pineapple?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7627" y="1748523"/>
            <a:ext cx="2889182" cy="2055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3" y="1670267"/>
            <a:ext cx="573741" cy="715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2" y="2346134"/>
            <a:ext cx="814524" cy="782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9" y="4054030"/>
            <a:ext cx="2633690" cy="1874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9" y="4054030"/>
            <a:ext cx="2633690" cy="1874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620">
            <a:off x="4620376" y="3877513"/>
            <a:ext cx="740444" cy="1095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9" y="4217510"/>
            <a:ext cx="832020" cy="789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75" y="4278120"/>
            <a:ext cx="925872" cy="74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27" y="4267034"/>
            <a:ext cx="925872" cy="7400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3" y="3955253"/>
            <a:ext cx="925872" cy="740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35" y="4278120"/>
            <a:ext cx="830295" cy="6636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8650" y="334776"/>
            <a:ext cx="10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srgbClr val="4472C4"/>
                </a:solidFill>
              </a:rPr>
              <a:t>1 kg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4890" y="5494074"/>
            <a:ext cx="36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4472C4"/>
                </a:solidFill>
              </a:rPr>
              <a:t>The cabbage is lighter.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9634" y="2648068"/>
            <a:ext cx="322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4472C4"/>
                </a:solidFill>
              </a:rPr>
              <a:t>The apple is heavier.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70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640080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4222" y="378470"/>
            <a:ext cx="68736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football weighs 300 g and a rugby ball weighs 350 g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Which image shows how the balls would look on the balance scale?</a:t>
            </a:r>
          </a:p>
          <a:p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a)</a:t>
            </a:r>
          </a:p>
          <a:p>
            <a:r>
              <a:rPr lang="en-GB" sz="2800" dirty="0" smtClean="0"/>
              <a:t>b)                                                         </a:t>
            </a:r>
          </a:p>
          <a:p>
            <a:endParaRPr lang="en-GB" sz="2800" dirty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                                c)  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488">
            <a:off x="6151144" y="963800"/>
            <a:ext cx="1021773" cy="817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34" y="878855"/>
            <a:ext cx="1007285" cy="1092109"/>
          </a:xfrm>
          <a:prstGeom prst="rect">
            <a:avLst/>
          </a:prstGeom>
        </p:spPr>
      </p:pic>
      <p:sp>
        <p:nvSpPr>
          <p:cNvPr id="10" name="Flowchart: Off-page Connector 9"/>
          <p:cNvSpPr/>
          <p:nvPr/>
        </p:nvSpPr>
        <p:spPr>
          <a:xfrm rot="4983884">
            <a:off x="4917900" y="1291026"/>
            <a:ext cx="378512" cy="968920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300 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owchart: Off-page Connector 10"/>
          <p:cNvSpPr/>
          <p:nvPr/>
        </p:nvSpPr>
        <p:spPr>
          <a:xfrm rot="4983884">
            <a:off x="7042827" y="1228877"/>
            <a:ext cx="363611" cy="935055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350 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" y="4125337"/>
            <a:ext cx="2834314" cy="2017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35" y="2838246"/>
            <a:ext cx="2757445" cy="1962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348">
            <a:off x="4993601" y="3278128"/>
            <a:ext cx="648259" cy="518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05" y="3098857"/>
            <a:ext cx="639067" cy="692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21" y="4128069"/>
            <a:ext cx="2889182" cy="2055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348">
            <a:off x="7448385" y="4262478"/>
            <a:ext cx="648259" cy="518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83" y="4844436"/>
            <a:ext cx="639067" cy="6928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9147" y="2692554"/>
            <a:ext cx="747045" cy="74704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94222" y="4199127"/>
            <a:ext cx="2590662" cy="14685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433837" y="28229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1" y="3884680"/>
            <a:ext cx="6873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The scale is balanced.</a:t>
            </a:r>
          </a:p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6 cubes have the same mass as 2 cuboids.</a:t>
            </a:r>
          </a:p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ach cuboid has a mass of 3 cubes.</a:t>
            </a:r>
          </a:p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A cuboid is heavier than a cube.</a:t>
            </a:r>
          </a:p>
          <a:p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162" y="523964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9006" y="538233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34" y="1111295"/>
            <a:ext cx="4549888" cy="323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512" y="378470"/>
            <a:ext cx="687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notice?  What can you find out?</a:t>
            </a:r>
            <a:endParaRPr lang="en-GB" sz="2800" dirty="0"/>
          </a:p>
        </p:txBody>
      </p:sp>
      <p:sp>
        <p:nvSpPr>
          <p:cNvPr id="2" name="Cube 1"/>
          <p:cNvSpPr/>
          <p:nvPr/>
        </p:nvSpPr>
        <p:spPr>
          <a:xfrm>
            <a:off x="2416628" y="2078069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10690" y="2078068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3202884" y="2078067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2619101" y="1684422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3011295" y="1684421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/>
          <p:cNvSpPr/>
          <p:nvPr/>
        </p:nvSpPr>
        <p:spPr>
          <a:xfrm>
            <a:off x="2829611" y="1287113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5120640" y="1436914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5626044" y="1436912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2" y="378470"/>
            <a:ext cx="68736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would happen to the balance scale…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If Ron removed 1 cube?</a:t>
            </a:r>
          </a:p>
          <a:p>
            <a:endParaRPr lang="en-GB" sz="2800" dirty="0"/>
          </a:p>
          <a:p>
            <a:r>
              <a:rPr lang="en-GB" sz="2800" dirty="0" smtClean="0"/>
              <a:t>If Ron added 1 cuboid to the yellow cuboids?</a:t>
            </a:r>
          </a:p>
          <a:p>
            <a:endParaRPr lang="en-GB" sz="2800" dirty="0"/>
          </a:p>
          <a:p>
            <a:r>
              <a:rPr lang="en-GB" sz="2800" dirty="0" smtClean="0"/>
              <a:t>If Ron removed 3 cubes and 1 cuboid?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99" y="312125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2343" y="32639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34" y="1111295"/>
            <a:ext cx="4549888" cy="3237628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>
          <a:xfrm>
            <a:off x="2416628" y="2078069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10690" y="2078068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3202884" y="2078067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2619101" y="1684422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3011295" y="1684421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/>
          <p:cNvSpPr/>
          <p:nvPr/>
        </p:nvSpPr>
        <p:spPr>
          <a:xfrm>
            <a:off x="2829611" y="1287113"/>
            <a:ext cx="483325" cy="4833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5120640" y="1436914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5626044" y="1436912"/>
            <a:ext cx="561703" cy="11244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75" y="1503208"/>
            <a:ext cx="1389408" cy="1760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7221" y="1113278"/>
            <a:ext cx="4547101" cy="32356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1236883">
            <a:off x="2680225" y="1511591"/>
            <a:ext cx="3771119" cy="1124482"/>
            <a:chOff x="-254420" y="3919085"/>
            <a:chExt cx="3771119" cy="1124482"/>
          </a:xfrm>
        </p:grpSpPr>
        <p:sp>
          <p:nvSpPr>
            <p:cNvPr id="17" name="Cube 16"/>
            <p:cNvSpPr/>
            <p:nvPr/>
          </p:nvSpPr>
          <p:spPr>
            <a:xfrm>
              <a:off x="-254420" y="4560242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/>
            <p:cNvSpPr/>
            <p:nvPr/>
          </p:nvSpPr>
          <p:spPr>
            <a:xfrm>
              <a:off x="139642" y="4560241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/>
            <p:cNvSpPr/>
            <p:nvPr/>
          </p:nvSpPr>
          <p:spPr>
            <a:xfrm>
              <a:off x="531836" y="4560240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/>
            <p:cNvSpPr/>
            <p:nvPr/>
          </p:nvSpPr>
          <p:spPr>
            <a:xfrm>
              <a:off x="-51947" y="4166595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/>
            <p:cNvSpPr/>
            <p:nvPr/>
          </p:nvSpPr>
          <p:spPr>
            <a:xfrm>
              <a:off x="340247" y="4166594"/>
              <a:ext cx="483325" cy="483325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/>
            <p:cNvSpPr/>
            <p:nvPr/>
          </p:nvSpPr>
          <p:spPr>
            <a:xfrm>
              <a:off x="2449592" y="3919087"/>
              <a:ext cx="561703" cy="112448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/>
            <p:cNvSpPr/>
            <p:nvPr/>
          </p:nvSpPr>
          <p:spPr>
            <a:xfrm>
              <a:off x="2954996" y="3919085"/>
              <a:ext cx="561703" cy="1124480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31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1.6|2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|2.7|2.6|3|7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6|4.1|1|6.8|4.4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3.6|5.4|7.7|8.7|21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4.6|4.7|8.9|12.9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.8|23.8|21.4|6|3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10852</TotalTime>
  <Words>263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222</cp:revision>
  <dcterms:created xsi:type="dcterms:W3CDTF">2019-07-05T11:02:13Z</dcterms:created>
  <dcterms:modified xsi:type="dcterms:W3CDTF">2021-05-28T11:44:27Z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