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9"/>
  </p:notesMasterIdLst>
  <p:sldIdLst>
    <p:sldId id="296" r:id="rId11"/>
    <p:sldId id="297" r:id="rId12"/>
    <p:sldId id="314" r:id="rId13"/>
    <p:sldId id="298" r:id="rId14"/>
    <p:sldId id="299" r:id="rId15"/>
    <p:sldId id="300" r:id="rId16"/>
    <p:sldId id="309" r:id="rId17"/>
    <p:sldId id="315" r:id="rId18"/>
    <p:sldId id="308" r:id="rId19"/>
    <p:sldId id="301" r:id="rId20"/>
    <p:sldId id="307" r:id="rId21"/>
    <p:sldId id="306" r:id="rId22"/>
    <p:sldId id="311" r:id="rId23"/>
    <p:sldId id="310" r:id="rId24"/>
    <p:sldId id="312" r:id="rId25"/>
    <p:sldId id="305" r:id="rId26"/>
    <p:sldId id="304" r:id="rId27"/>
    <p:sldId id="31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9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A674FF25-93B8-4332-B1D1-44371D1122DE}"/>
    <pc:docChg chg="custSel modSld">
      <pc:chgData name="James Clegg" userId="c6df1435-7a36-4b38-be4d-16e68e91152f" providerId="ADAL" clId="{A674FF25-93B8-4332-B1D1-44371D1122DE}" dt="2021-06-15T12:56:56.737" v="15"/>
      <pc:docMkLst>
        <pc:docMk/>
      </pc:docMkLst>
      <pc:sldChg chg="modTransition">
        <pc:chgData name="James Clegg" userId="c6df1435-7a36-4b38-be4d-16e68e91152f" providerId="ADAL" clId="{A674FF25-93B8-4332-B1D1-44371D1122DE}" dt="2021-06-15T12:56:56.737" v="15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A674FF25-93B8-4332-B1D1-44371D1122DE}" dt="2021-06-15T12:56:56.737" v="15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A674FF25-93B8-4332-B1D1-44371D1122DE}" dt="2021-06-15T12:56:56.737" v="15"/>
        <pc:sldMkLst>
          <pc:docMk/>
          <pc:sldMk cId="4128357408" sldId="298"/>
        </pc:sldMkLst>
        <pc:picChg chg="del">
          <ac:chgData name="James Clegg" userId="c6df1435-7a36-4b38-be4d-16e68e91152f" providerId="ADAL" clId="{A674FF25-93B8-4332-B1D1-44371D1122DE}" dt="2021-06-15T12:56:34.775" v="1" actId="478"/>
          <ac:picMkLst>
            <pc:docMk/>
            <pc:sldMk cId="4128357408" sldId="298"/>
            <ac:picMk id="13" creationId="{00000000-0000-0000-0000-000000000000}"/>
          </ac:picMkLst>
        </pc:picChg>
      </pc:sldChg>
      <pc:sldChg chg="modTransition">
        <pc:chgData name="James Clegg" userId="c6df1435-7a36-4b38-be4d-16e68e91152f" providerId="ADAL" clId="{A674FF25-93B8-4332-B1D1-44371D1122DE}" dt="2021-06-15T12:56:56.737" v="15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A674FF25-93B8-4332-B1D1-44371D1122DE}" dt="2021-06-15T12:56:56.737" v="15"/>
        <pc:sldMkLst>
          <pc:docMk/>
          <pc:sldMk cId="3939627984" sldId="300"/>
        </pc:sldMkLst>
        <pc:picChg chg="del">
          <ac:chgData name="James Clegg" userId="c6df1435-7a36-4b38-be4d-16e68e91152f" providerId="ADAL" clId="{A674FF25-93B8-4332-B1D1-44371D1122DE}" dt="2021-06-15T12:56:36.117" v="2" actId="478"/>
          <ac:picMkLst>
            <pc:docMk/>
            <pc:sldMk cId="3939627984" sldId="300"/>
            <ac:picMk id="3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674FF25-93B8-4332-B1D1-44371D1122DE}" dt="2021-06-15T12:56:56.737" v="15"/>
        <pc:sldMkLst>
          <pc:docMk/>
          <pc:sldMk cId="3782242679" sldId="301"/>
        </pc:sldMkLst>
        <pc:picChg chg="del">
          <ac:chgData name="James Clegg" userId="c6df1435-7a36-4b38-be4d-16e68e91152f" providerId="ADAL" clId="{A674FF25-93B8-4332-B1D1-44371D1122DE}" dt="2021-06-15T12:56:39.789" v="6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674FF25-93B8-4332-B1D1-44371D1122DE}" dt="2021-06-15T12:56:56.737" v="15"/>
        <pc:sldMkLst>
          <pc:docMk/>
          <pc:sldMk cId="3195527484" sldId="304"/>
        </pc:sldMkLst>
        <pc:picChg chg="del">
          <ac:chgData name="James Clegg" userId="c6df1435-7a36-4b38-be4d-16e68e91152f" providerId="ADAL" clId="{A674FF25-93B8-4332-B1D1-44371D1122DE}" dt="2021-06-15T12:56:48.603" v="13" actId="478"/>
          <ac:picMkLst>
            <pc:docMk/>
            <pc:sldMk cId="3195527484" sldId="304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674FF25-93B8-4332-B1D1-44371D1122DE}" dt="2021-06-15T12:56:56.737" v="15"/>
        <pc:sldMkLst>
          <pc:docMk/>
          <pc:sldMk cId="1247296152" sldId="305"/>
        </pc:sldMkLst>
        <pc:picChg chg="del">
          <ac:chgData name="James Clegg" userId="c6df1435-7a36-4b38-be4d-16e68e91152f" providerId="ADAL" clId="{A674FF25-93B8-4332-B1D1-44371D1122DE}" dt="2021-06-15T12:56:47.197" v="12" actId="478"/>
          <ac:picMkLst>
            <pc:docMk/>
            <pc:sldMk cId="1247296152" sldId="305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674FF25-93B8-4332-B1D1-44371D1122DE}" dt="2021-06-15T12:56:56.737" v="15"/>
        <pc:sldMkLst>
          <pc:docMk/>
          <pc:sldMk cId="2322945479" sldId="306"/>
        </pc:sldMkLst>
        <pc:picChg chg="del">
          <ac:chgData name="James Clegg" userId="c6df1435-7a36-4b38-be4d-16e68e91152f" providerId="ADAL" clId="{A674FF25-93B8-4332-B1D1-44371D1122DE}" dt="2021-06-15T12:56:43.388" v="8" actId="478"/>
          <ac:picMkLst>
            <pc:docMk/>
            <pc:sldMk cId="2322945479" sldId="306"/>
            <ac:picMk id="2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674FF25-93B8-4332-B1D1-44371D1122DE}" dt="2021-06-15T12:56:56.737" v="15"/>
        <pc:sldMkLst>
          <pc:docMk/>
          <pc:sldMk cId="4002084721" sldId="307"/>
        </pc:sldMkLst>
        <pc:picChg chg="del">
          <ac:chgData name="James Clegg" userId="c6df1435-7a36-4b38-be4d-16e68e91152f" providerId="ADAL" clId="{A674FF25-93B8-4332-B1D1-44371D1122DE}" dt="2021-06-15T12:56:42.402" v="7" actId="478"/>
          <ac:picMkLst>
            <pc:docMk/>
            <pc:sldMk cId="4002084721" sldId="307"/>
            <ac:picMk id="2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674FF25-93B8-4332-B1D1-44371D1122DE}" dt="2021-06-15T12:56:56.737" v="15"/>
        <pc:sldMkLst>
          <pc:docMk/>
          <pc:sldMk cId="1396154273" sldId="308"/>
        </pc:sldMkLst>
        <pc:picChg chg="del">
          <ac:chgData name="James Clegg" userId="c6df1435-7a36-4b38-be4d-16e68e91152f" providerId="ADAL" clId="{A674FF25-93B8-4332-B1D1-44371D1122DE}" dt="2021-06-15T12:56:38.901" v="5" actId="478"/>
          <ac:picMkLst>
            <pc:docMk/>
            <pc:sldMk cId="1396154273" sldId="308"/>
            <ac:picMk id="5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674FF25-93B8-4332-B1D1-44371D1122DE}" dt="2021-06-15T12:56:56.737" v="15"/>
        <pc:sldMkLst>
          <pc:docMk/>
          <pc:sldMk cId="1658525904" sldId="309"/>
        </pc:sldMkLst>
        <pc:picChg chg="del">
          <ac:chgData name="James Clegg" userId="c6df1435-7a36-4b38-be4d-16e68e91152f" providerId="ADAL" clId="{A674FF25-93B8-4332-B1D1-44371D1122DE}" dt="2021-06-15T12:56:37.081" v="3" actId="478"/>
          <ac:picMkLst>
            <pc:docMk/>
            <pc:sldMk cId="1658525904" sldId="309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674FF25-93B8-4332-B1D1-44371D1122DE}" dt="2021-06-15T12:56:56.737" v="15"/>
        <pc:sldMkLst>
          <pc:docMk/>
          <pc:sldMk cId="1981670945" sldId="310"/>
        </pc:sldMkLst>
        <pc:picChg chg="del">
          <ac:chgData name="James Clegg" userId="c6df1435-7a36-4b38-be4d-16e68e91152f" providerId="ADAL" clId="{A674FF25-93B8-4332-B1D1-44371D1122DE}" dt="2021-06-15T12:56:45.117" v="10" actId="478"/>
          <ac:picMkLst>
            <pc:docMk/>
            <pc:sldMk cId="1981670945" sldId="310"/>
            <ac:picMk id="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674FF25-93B8-4332-B1D1-44371D1122DE}" dt="2021-06-15T12:56:56.737" v="15"/>
        <pc:sldMkLst>
          <pc:docMk/>
          <pc:sldMk cId="3456142073" sldId="311"/>
        </pc:sldMkLst>
        <pc:picChg chg="del">
          <ac:chgData name="James Clegg" userId="c6df1435-7a36-4b38-be4d-16e68e91152f" providerId="ADAL" clId="{A674FF25-93B8-4332-B1D1-44371D1122DE}" dt="2021-06-15T12:56:44.274" v="9" actId="478"/>
          <ac:picMkLst>
            <pc:docMk/>
            <pc:sldMk cId="3456142073" sldId="311"/>
            <ac:picMk id="3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674FF25-93B8-4332-B1D1-44371D1122DE}" dt="2021-06-15T12:56:56.737" v="15"/>
        <pc:sldMkLst>
          <pc:docMk/>
          <pc:sldMk cId="1173175921" sldId="312"/>
        </pc:sldMkLst>
        <pc:picChg chg="del">
          <ac:chgData name="James Clegg" userId="c6df1435-7a36-4b38-be4d-16e68e91152f" providerId="ADAL" clId="{A674FF25-93B8-4332-B1D1-44371D1122DE}" dt="2021-06-15T12:56:46.232" v="11" actId="478"/>
          <ac:picMkLst>
            <pc:docMk/>
            <pc:sldMk cId="1173175921" sldId="312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674FF25-93B8-4332-B1D1-44371D1122DE}" dt="2021-06-15T12:56:56.737" v="15"/>
        <pc:sldMkLst>
          <pc:docMk/>
          <pc:sldMk cId="3299143838" sldId="313"/>
        </pc:sldMkLst>
        <pc:picChg chg="del">
          <ac:chgData name="James Clegg" userId="c6df1435-7a36-4b38-be4d-16e68e91152f" providerId="ADAL" clId="{A674FF25-93B8-4332-B1D1-44371D1122DE}" dt="2021-06-15T12:56:49.542" v="14" actId="478"/>
          <ac:picMkLst>
            <pc:docMk/>
            <pc:sldMk cId="3299143838" sldId="313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674FF25-93B8-4332-B1D1-44371D1122DE}" dt="2021-06-15T12:56:56.737" v="15"/>
        <pc:sldMkLst>
          <pc:docMk/>
          <pc:sldMk cId="592341101" sldId="314"/>
        </pc:sldMkLst>
        <pc:picChg chg="del">
          <ac:chgData name="James Clegg" userId="c6df1435-7a36-4b38-be4d-16e68e91152f" providerId="ADAL" clId="{A674FF25-93B8-4332-B1D1-44371D1122DE}" dt="2021-06-15T12:56:33.744" v="0" actId="478"/>
          <ac:picMkLst>
            <pc:docMk/>
            <pc:sldMk cId="592341101" sldId="314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674FF25-93B8-4332-B1D1-44371D1122DE}" dt="2021-06-15T12:56:56.737" v="15"/>
        <pc:sldMkLst>
          <pc:docMk/>
          <pc:sldMk cId="368147354" sldId="315"/>
        </pc:sldMkLst>
        <pc:picChg chg="del">
          <ac:chgData name="James Clegg" userId="c6df1435-7a36-4b38-be4d-16e68e91152f" providerId="ADAL" clId="{A674FF25-93B8-4332-B1D1-44371D1122DE}" dt="2021-06-15T12:56:38.011" v="4" actId="478"/>
          <ac:picMkLst>
            <pc:docMk/>
            <pc:sldMk cId="368147354" sldId="315"/>
            <ac:picMk id="8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15/06/2021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15/06/2021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5308"/>
            <a:ext cx="6133108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 1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669474"/>
              </p:ext>
            </p:extLst>
          </p:nvPr>
        </p:nvGraphicFramePr>
        <p:xfrm>
          <a:off x="1898718" y="644197"/>
          <a:ext cx="5184000" cy="46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3332101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41142793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73300276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84608921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415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00733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274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6701554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H="1">
            <a:off x="1766856" y="2956600"/>
            <a:ext cx="550838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616903" y="2956600"/>
            <a:ext cx="19050" cy="11385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769428" y="2956600"/>
            <a:ext cx="1152526" cy="11385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613729" y="4095118"/>
            <a:ext cx="115569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604604" y="1799522"/>
            <a:ext cx="1173947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616904" y="1799522"/>
            <a:ext cx="3174" cy="1138518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4766563" y="1799521"/>
            <a:ext cx="1155391" cy="1155327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26278" y="5243246"/>
            <a:ext cx="1558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Pentagon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6041C97-3115-4574-A323-C413B52638AD}"/>
              </a:ext>
            </a:extLst>
          </p:cNvPr>
          <p:cNvSpPr/>
          <p:nvPr/>
        </p:nvSpPr>
        <p:spPr>
          <a:xfrm>
            <a:off x="3573088" y="4021068"/>
            <a:ext cx="106680" cy="1295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75BE524-3958-497D-BEE7-6988432469C5}"/>
              </a:ext>
            </a:extLst>
          </p:cNvPr>
          <p:cNvSpPr/>
          <p:nvPr/>
        </p:nvSpPr>
        <p:spPr>
          <a:xfrm>
            <a:off x="3566738" y="1734752"/>
            <a:ext cx="106680" cy="1295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57CC388-B9DF-4BC4-ACE2-E8E70304668E}"/>
              </a:ext>
            </a:extLst>
          </p:cNvPr>
          <p:cNvCxnSpPr>
            <a:cxnSpLocks/>
          </p:cNvCxnSpPr>
          <p:nvPr/>
        </p:nvCxnSpPr>
        <p:spPr>
          <a:xfrm flipV="1">
            <a:off x="3477795" y="1799521"/>
            <a:ext cx="0" cy="1121779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3CDF76C-3BC4-41D5-991D-B359C096E692}"/>
              </a:ext>
            </a:extLst>
          </p:cNvPr>
          <p:cNvCxnSpPr>
            <a:cxnSpLocks/>
          </p:cNvCxnSpPr>
          <p:nvPr/>
        </p:nvCxnSpPr>
        <p:spPr>
          <a:xfrm>
            <a:off x="3477878" y="2938040"/>
            <a:ext cx="0" cy="1157078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6232BB80-2793-4F9B-8D37-669DDAE6DC16}"/>
              </a:ext>
            </a:extLst>
          </p:cNvPr>
          <p:cNvSpPr/>
          <p:nvPr/>
        </p:nvSpPr>
        <p:spPr>
          <a:xfrm>
            <a:off x="4709738" y="4030348"/>
            <a:ext cx="106680" cy="1295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D866E1D-F337-44C5-AFE9-076C4A0F1B7E}"/>
              </a:ext>
            </a:extLst>
          </p:cNvPr>
          <p:cNvSpPr/>
          <p:nvPr/>
        </p:nvSpPr>
        <p:spPr>
          <a:xfrm>
            <a:off x="4703388" y="1744032"/>
            <a:ext cx="106680" cy="1295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12D2F23-1430-46B3-B159-953E399F670C}"/>
              </a:ext>
            </a:extLst>
          </p:cNvPr>
          <p:cNvSpPr/>
          <p:nvPr/>
        </p:nvSpPr>
        <p:spPr>
          <a:xfrm>
            <a:off x="5858193" y="2891830"/>
            <a:ext cx="106680" cy="1295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208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3" grpId="1" animBg="1"/>
      <p:bldP spid="14" grpId="0" animBg="1"/>
      <p:bldP spid="14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837580"/>
              </p:ext>
            </p:extLst>
          </p:nvPr>
        </p:nvGraphicFramePr>
        <p:xfrm>
          <a:off x="2006659" y="654354"/>
          <a:ext cx="5184000" cy="46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3332101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41142793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73300276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84608921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415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00733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274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6701554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H="1">
            <a:off x="1874797" y="2966757"/>
            <a:ext cx="550838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11709" y="654354"/>
            <a:ext cx="0" cy="4608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4311710" y="671162"/>
            <a:ext cx="1155390" cy="228719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156319" y="654354"/>
            <a:ext cx="1134870" cy="230400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332230" y="2975161"/>
            <a:ext cx="1134870" cy="230400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3166285" y="2983564"/>
            <a:ext cx="1165945" cy="230400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70643" y="5347726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Rhombus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7F3A622-FF82-4869-AAAF-0B0913F29588}"/>
              </a:ext>
            </a:extLst>
          </p:cNvPr>
          <p:cNvSpPr/>
          <p:nvPr/>
        </p:nvSpPr>
        <p:spPr>
          <a:xfrm>
            <a:off x="4258370" y="611000"/>
            <a:ext cx="106680" cy="1295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570E71-76FB-454C-91B9-0CC439A4276E}"/>
              </a:ext>
            </a:extLst>
          </p:cNvPr>
          <p:cNvCxnSpPr>
            <a:cxnSpLocks/>
          </p:cNvCxnSpPr>
          <p:nvPr/>
        </p:nvCxnSpPr>
        <p:spPr>
          <a:xfrm flipV="1">
            <a:off x="4192903" y="671162"/>
            <a:ext cx="0" cy="229559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3237B4E-8A3E-4236-ABC8-B1E32E514829}"/>
              </a:ext>
            </a:extLst>
          </p:cNvPr>
          <p:cNvCxnSpPr>
            <a:cxnSpLocks/>
          </p:cNvCxnSpPr>
          <p:nvPr/>
        </p:nvCxnSpPr>
        <p:spPr>
          <a:xfrm>
            <a:off x="4192986" y="2983497"/>
            <a:ext cx="0" cy="227885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ABD42B75-082E-44B2-8A38-18DC024CEBAB}"/>
              </a:ext>
            </a:extLst>
          </p:cNvPr>
          <p:cNvSpPr/>
          <p:nvPr/>
        </p:nvSpPr>
        <p:spPr>
          <a:xfrm>
            <a:off x="4273581" y="5188105"/>
            <a:ext cx="106680" cy="1295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DC6E749-E282-413C-B906-13AFF8C6A5D7}"/>
              </a:ext>
            </a:extLst>
          </p:cNvPr>
          <p:cNvSpPr/>
          <p:nvPr/>
        </p:nvSpPr>
        <p:spPr>
          <a:xfrm>
            <a:off x="5410304" y="2918794"/>
            <a:ext cx="106680" cy="1295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27BB403-B5FF-43F9-ACC9-7C60E1F8438A}"/>
              </a:ext>
            </a:extLst>
          </p:cNvPr>
          <p:cNvCxnSpPr>
            <a:cxnSpLocks/>
          </p:cNvCxnSpPr>
          <p:nvPr/>
        </p:nvCxnSpPr>
        <p:spPr>
          <a:xfrm flipH="1">
            <a:off x="3145765" y="3072203"/>
            <a:ext cx="1145425" cy="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7AFEC7F-E3EB-4956-B690-494717575436}"/>
              </a:ext>
            </a:extLst>
          </p:cNvPr>
          <p:cNvCxnSpPr>
            <a:cxnSpLocks/>
          </p:cNvCxnSpPr>
          <p:nvPr/>
        </p:nvCxnSpPr>
        <p:spPr>
          <a:xfrm>
            <a:off x="4301462" y="3072203"/>
            <a:ext cx="1165638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A7AF9697-1277-496D-BD00-A7040B58ADF5}"/>
              </a:ext>
            </a:extLst>
          </p:cNvPr>
          <p:cNvSpPr/>
          <p:nvPr/>
        </p:nvSpPr>
        <p:spPr>
          <a:xfrm>
            <a:off x="3114829" y="2901987"/>
            <a:ext cx="106680" cy="1295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294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2" grpId="1" animBg="1"/>
      <p:bldP spid="15" grpId="0" animBg="1"/>
      <p:bldP spid="15" grpId="1" animBg="1"/>
      <p:bldP spid="16" grpId="0" animBg="1"/>
      <p:bldP spid="16" grpId="1" animBg="1"/>
      <p:bldP spid="21" grpId="0" animBg="1"/>
      <p:bldP spid="2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548320"/>
              </p:ext>
            </p:extLst>
          </p:nvPr>
        </p:nvGraphicFramePr>
        <p:xfrm>
          <a:off x="1672601" y="688936"/>
          <a:ext cx="5184000" cy="46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3332101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41142793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73300276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84608921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415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00733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274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6701554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H="1">
            <a:off x="1540739" y="3001339"/>
            <a:ext cx="550838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rapezoid 5"/>
          <p:cNvSpPr/>
          <p:nvPr/>
        </p:nvSpPr>
        <p:spPr>
          <a:xfrm>
            <a:off x="2859291" y="705743"/>
            <a:ext cx="2255520" cy="1123950"/>
          </a:xfrm>
          <a:prstGeom prst="trapezoid">
            <a:avLst>
              <a:gd name="adj" fmla="val 49407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785948" y="1764923"/>
            <a:ext cx="106680" cy="1295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839288" y="1823472"/>
            <a:ext cx="0" cy="116324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785948" y="4084368"/>
            <a:ext cx="106680" cy="1295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061471" y="4077774"/>
            <a:ext cx="106680" cy="1295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839288" y="3001342"/>
            <a:ext cx="0" cy="114779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114811" y="1829692"/>
            <a:ext cx="0" cy="116324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114811" y="3001341"/>
            <a:ext cx="0" cy="114779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49289" y="4139614"/>
            <a:ext cx="2275523" cy="1905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348558" y="640971"/>
            <a:ext cx="106680" cy="1295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>
            <a:endCxn id="15" idx="4"/>
          </p:cNvCxnSpPr>
          <p:nvPr/>
        </p:nvCxnSpPr>
        <p:spPr>
          <a:xfrm flipV="1">
            <a:off x="3401898" y="770511"/>
            <a:ext cx="0" cy="2182528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405299" y="2953039"/>
            <a:ext cx="0" cy="234389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351959" y="5222642"/>
            <a:ext cx="106680" cy="1295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4540837" y="675553"/>
            <a:ext cx="19185" cy="233419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560022" y="2986715"/>
            <a:ext cx="0" cy="234389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503281" y="640971"/>
            <a:ext cx="106680" cy="1295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508153" y="5229238"/>
            <a:ext cx="106680" cy="1295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/>
          <p:nvPr/>
        </p:nvCxnSpPr>
        <p:spPr>
          <a:xfrm>
            <a:off x="3420688" y="5307974"/>
            <a:ext cx="1158124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8" idx="5"/>
          </p:cNvCxnSpPr>
          <p:nvPr/>
        </p:nvCxnSpPr>
        <p:spPr>
          <a:xfrm>
            <a:off x="2847099" y="4108216"/>
            <a:ext cx="595917" cy="1224995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556918" y="4138596"/>
            <a:ext cx="586752" cy="1174102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145057" y="5497903"/>
            <a:ext cx="1688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Trapezium</a:t>
            </a:r>
          </a:p>
        </p:txBody>
      </p:sp>
      <p:sp>
        <p:nvSpPr>
          <p:cNvPr id="31" name="Oval 30"/>
          <p:cNvSpPr/>
          <p:nvPr/>
        </p:nvSpPr>
        <p:spPr>
          <a:xfrm>
            <a:off x="5071472" y="1764923"/>
            <a:ext cx="106680" cy="1295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614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5" grpId="0" animBg="1"/>
      <p:bldP spid="15" grpId="1" animBg="1"/>
      <p:bldP spid="18" grpId="0" animBg="1"/>
      <p:bldP spid="18" grpId="1" animBg="1"/>
      <p:bldP spid="21" grpId="0" animBg="1"/>
      <p:bldP spid="21" grpId="1" animBg="1"/>
      <p:bldP spid="22" grpId="0" animBg="1"/>
      <p:bldP spid="22" grpId="1" animBg="1"/>
      <p:bldP spid="26" grpId="0"/>
      <p:bldP spid="31" grpId="0" animBg="1"/>
      <p:bldP spid="3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150124"/>
              </p:ext>
            </p:extLst>
          </p:nvPr>
        </p:nvGraphicFramePr>
        <p:xfrm>
          <a:off x="1930741" y="1630024"/>
          <a:ext cx="3030496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  <a:gridCol w="510496">
                  <a:extLst>
                    <a:ext uri="{9D8B030D-6E8A-4147-A177-3AD203B41FA5}">
                      <a16:colId xmlns:a16="http://schemas.microsoft.com/office/drawing/2014/main" val="2333210100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415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00733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274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6701554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 flipH="1">
            <a:off x="1825432" y="3639229"/>
            <a:ext cx="3241114" cy="11354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0" idx="0"/>
          </p:cNvCxnSpPr>
          <p:nvPr/>
        </p:nvCxnSpPr>
        <p:spPr>
          <a:xfrm flipH="1">
            <a:off x="2936720" y="1630024"/>
            <a:ext cx="509269" cy="10263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445989" y="5662024"/>
            <a:ext cx="100597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2936720" y="2634921"/>
            <a:ext cx="3264" cy="10156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51968" y="3639228"/>
            <a:ext cx="0" cy="20205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57610" y="934966"/>
            <a:ext cx="1800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_________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2936720" y="3650583"/>
            <a:ext cx="11426" cy="101497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2"/>
          </p:cNvCxnSpPr>
          <p:nvPr/>
        </p:nvCxnSpPr>
        <p:spPr>
          <a:xfrm flipH="1" flipV="1">
            <a:off x="2936579" y="4627430"/>
            <a:ext cx="509410" cy="103459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4440497" y="1630024"/>
            <a:ext cx="8608" cy="200920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413586" y="1643348"/>
            <a:ext cx="1038382" cy="1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80526" y="842100"/>
            <a:ext cx="1929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Hexagon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0918" y="761837"/>
            <a:ext cx="747045" cy="74704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593762" y="90452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167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2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2 - 3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173175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Block Arc 61">
            <a:extLst>
              <a:ext uri="{FF2B5EF4-FFF2-40B4-BE49-F238E27FC236}">
                <a16:creationId xmlns:a16="http://schemas.microsoft.com/office/drawing/2014/main" id="{AF90EE54-46EF-4DDA-8347-EA111A5F0664}"/>
              </a:ext>
            </a:extLst>
          </p:cNvPr>
          <p:cNvSpPr/>
          <p:nvPr/>
        </p:nvSpPr>
        <p:spPr>
          <a:xfrm>
            <a:off x="3980205" y="3349981"/>
            <a:ext cx="908662" cy="9428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9545" y="4890499"/>
            <a:ext cx="78739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500" dirty="0">
                <a:solidFill>
                  <a:schemeClr val="accent1"/>
                </a:solidFill>
              </a:rPr>
              <a:t>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55835" y="4890499"/>
            <a:ext cx="62388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50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099" y="4890499"/>
            <a:ext cx="53091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500" dirty="0">
                <a:solidFill>
                  <a:schemeClr val="accent1"/>
                </a:solidFill>
              </a:rPr>
              <a:t>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71846" y="4890499"/>
            <a:ext cx="593432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500" dirty="0">
                <a:solidFill>
                  <a:schemeClr val="accent1"/>
                </a:solidFill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90885" y="4890499"/>
            <a:ext cx="65114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500" dirty="0">
                <a:solidFill>
                  <a:schemeClr val="accent1"/>
                </a:solidFill>
              </a:rPr>
              <a:t>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49623" y="4890499"/>
            <a:ext cx="811441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500" dirty="0">
                <a:solidFill>
                  <a:schemeClr val="accent1"/>
                </a:solidFill>
              </a:rPr>
              <a:t>W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894823" y="769684"/>
            <a:ext cx="744631" cy="7837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5-Point Star 10"/>
          <p:cNvSpPr/>
          <p:nvPr/>
        </p:nvSpPr>
        <p:spPr>
          <a:xfrm>
            <a:off x="1872336" y="769683"/>
            <a:ext cx="744631" cy="7837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5-Point Star 11"/>
          <p:cNvSpPr/>
          <p:nvPr/>
        </p:nvSpPr>
        <p:spPr>
          <a:xfrm>
            <a:off x="3413169" y="759806"/>
            <a:ext cx="744631" cy="7837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5-Point Star 12"/>
          <p:cNvSpPr/>
          <p:nvPr/>
        </p:nvSpPr>
        <p:spPr>
          <a:xfrm>
            <a:off x="4581686" y="759806"/>
            <a:ext cx="744631" cy="7837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5-Point Star 13"/>
          <p:cNvSpPr/>
          <p:nvPr/>
        </p:nvSpPr>
        <p:spPr>
          <a:xfrm>
            <a:off x="5469687" y="759806"/>
            <a:ext cx="744631" cy="7837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5-Point Star 14"/>
          <p:cNvSpPr/>
          <p:nvPr/>
        </p:nvSpPr>
        <p:spPr>
          <a:xfrm>
            <a:off x="7251157" y="753143"/>
            <a:ext cx="744631" cy="7837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5-Point Star 15"/>
          <p:cNvSpPr/>
          <p:nvPr/>
        </p:nvSpPr>
        <p:spPr>
          <a:xfrm>
            <a:off x="4556790" y="749556"/>
            <a:ext cx="744631" cy="7837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5-Point Star 16"/>
          <p:cNvSpPr/>
          <p:nvPr/>
        </p:nvSpPr>
        <p:spPr>
          <a:xfrm>
            <a:off x="6365804" y="744707"/>
            <a:ext cx="744631" cy="7837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5-Point Star 17"/>
          <p:cNvSpPr/>
          <p:nvPr/>
        </p:nvSpPr>
        <p:spPr>
          <a:xfrm>
            <a:off x="7251157" y="744707"/>
            <a:ext cx="744631" cy="7837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 Same Side Corner Rectangle 18"/>
          <p:cNvSpPr/>
          <p:nvPr/>
        </p:nvSpPr>
        <p:spPr>
          <a:xfrm>
            <a:off x="2728353" y="867656"/>
            <a:ext cx="582382" cy="6858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 Same Side Corner Rectangle 19"/>
          <p:cNvSpPr/>
          <p:nvPr/>
        </p:nvSpPr>
        <p:spPr>
          <a:xfrm>
            <a:off x="6417958" y="808792"/>
            <a:ext cx="582382" cy="6858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Multiply 20"/>
          <p:cNvSpPr/>
          <p:nvPr/>
        </p:nvSpPr>
        <p:spPr>
          <a:xfrm>
            <a:off x="5276287" y="1009059"/>
            <a:ext cx="1168784" cy="121686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Multiply 21"/>
          <p:cNvSpPr/>
          <p:nvPr/>
        </p:nvSpPr>
        <p:spPr>
          <a:xfrm>
            <a:off x="6191117" y="955557"/>
            <a:ext cx="1168784" cy="121686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 Same Side Corner Rectangle 22"/>
          <p:cNvSpPr/>
          <p:nvPr/>
        </p:nvSpPr>
        <p:spPr>
          <a:xfrm>
            <a:off x="5506923" y="852044"/>
            <a:ext cx="582382" cy="6858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/>
          <p:nvPr/>
        </p:nvCxnSpPr>
        <p:spPr>
          <a:xfrm>
            <a:off x="4411012" y="4965600"/>
            <a:ext cx="0" cy="86361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26761" y="4890499"/>
            <a:ext cx="78739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500" dirty="0"/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08993" y="4890499"/>
            <a:ext cx="62388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500" dirty="0"/>
              <a:t>H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99275" y="4890499"/>
            <a:ext cx="53091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500" dirty="0"/>
              <a:t>T</a:t>
            </a:r>
          </a:p>
        </p:txBody>
      </p:sp>
      <p:sp>
        <p:nvSpPr>
          <p:cNvPr id="41" name="TextBox 40"/>
          <p:cNvSpPr txBox="1"/>
          <p:nvPr/>
        </p:nvSpPr>
        <p:spPr>
          <a:xfrm flipH="1">
            <a:off x="5796587" y="4890499"/>
            <a:ext cx="56222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500" dirty="0"/>
              <a:t>A</a:t>
            </a:r>
          </a:p>
        </p:txBody>
      </p:sp>
      <p:sp>
        <p:nvSpPr>
          <p:cNvPr id="42" name="TextBox 41"/>
          <p:cNvSpPr txBox="1"/>
          <p:nvPr/>
        </p:nvSpPr>
        <p:spPr>
          <a:xfrm flipH="1">
            <a:off x="6264964" y="4890499"/>
            <a:ext cx="56222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500" dirty="0"/>
              <a:t>O</a:t>
            </a:r>
          </a:p>
        </p:txBody>
      </p:sp>
      <p:sp>
        <p:nvSpPr>
          <p:cNvPr id="43" name="TextBox 42"/>
          <p:cNvSpPr txBox="1"/>
          <p:nvPr/>
        </p:nvSpPr>
        <p:spPr>
          <a:xfrm flipH="1">
            <a:off x="6804901" y="4890499"/>
            <a:ext cx="56222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500" dirty="0"/>
              <a:t>W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4364286" y="753143"/>
            <a:ext cx="0" cy="86361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9672" y="2210825"/>
            <a:ext cx="747045" cy="747045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5442516" y="23535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7FB7193-8B8D-48B0-9213-AF80CB7534CE}"/>
              </a:ext>
            </a:extLst>
          </p:cNvPr>
          <p:cNvSpPr txBox="1"/>
          <p:nvPr/>
        </p:nvSpPr>
        <p:spPr>
          <a:xfrm>
            <a:off x="629663" y="3247595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1)</a:t>
            </a:r>
          </a:p>
        </p:txBody>
      </p:sp>
      <p:sp>
        <p:nvSpPr>
          <p:cNvPr id="49" name="Block Arc 48">
            <a:extLst>
              <a:ext uri="{FF2B5EF4-FFF2-40B4-BE49-F238E27FC236}">
                <a16:creationId xmlns:a16="http://schemas.microsoft.com/office/drawing/2014/main" id="{05F8A0A3-E79F-48B8-A000-7A8FEF6305C3}"/>
              </a:ext>
            </a:extLst>
          </p:cNvPr>
          <p:cNvSpPr/>
          <p:nvPr/>
        </p:nvSpPr>
        <p:spPr>
          <a:xfrm rot="10800000">
            <a:off x="2948044" y="2943319"/>
            <a:ext cx="908662" cy="9428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Rounded Rectangle 7">
            <a:extLst>
              <a:ext uri="{FF2B5EF4-FFF2-40B4-BE49-F238E27FC236}">
                <a16:creationId xmlns:a16="http://schemas.microsoft.com/office/drawing/2014/main" id="{FDBF8A81-681A-4BD0-9B15-D1F83A33F7EA}"/>
              </a:ext>
            </a:extLst>
          </p:cNvPr>
          <p:cNvSpPr/>
          <p:nvPr/>
        </p:nvSpPr>
        <p:spPr>
          <a:xfrm>
            <a:off x="5086842" y="3124308"/>
            <a:ext cx="1077291" cy="765917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ight Arrow 8">
            <a:extLst>
              <a:ext uri="{FF2B5EF4-FFF2-40B4-BE49-F238E27FC236}">
                <a16:creationId xmlns:a16="http://schemas.microsoft.com/office/drawing/2014/main" id="{E1E2596E-E6F4-4EDC-8426-F7EA939063B5}"/>
              </a:ext>
            </a:extLst>
          </p:cNvPr>
          <p:cNvSpPr/>
          <p:nvPr/>
        </p:nvSpPr>
        <p:spPr>
          <a:xfrm rot="16200000">
            <a:off x="6320316" y="3262036"/>
            <a:ext cx="564963" cy="480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ounded Rectangle 9">
            <a:extLst>
              <a:ext uri="{FF2B5EF4-FFF2-40B4-BE49-F238E27FC236}">
                <a16:creationId xmlns:a16="http://schemas.microsoft.com/office/drawing/2014/main" id="{DECCFE50-CB73-4F57-86A5-0F2DEC8BB395}"/>
              </a:ext>
            </a:extLst>
          </p:cNvPr>
          <p:cNvSpPr/>
          <p:nvPr/>
        </p:nvSpPr>
        <p:spPr>
          <a:xfrm>
            <a:off x="1765075" y="3160808"/>
            <a:ext cx="1077291" cy="765917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ight Arrow 10">
            <a:extLst>
              <a:ext uri="{FF2B5EF4-FFF2-40B4-BE49-F238E27FC236}">
                <a16:creationId xmlns:a16="http://schemas.microsoft.com/office/drawing/2014/main" id="{EB564752-18AD-4873-9184-871A664645C9}"/>
              </a:ext>
            </a:extLst>
          </p:cNvPr>
          <p:cNvSpPr/>
          <p:nvPr/>
        </p:nvSpPr>
        <p:spPr>
          <a:xfrm rot="16200000" flipH="1">
            <a:off x="1087712" y="3308387"/>
            <a:ext cx="599771" cy="480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ounded Rectangle 11">
            <a:extLst>
              <a:ext uri="{FF2B5EF4-FFF2-40B4-BE49-F238E27FC236}">
                <a16:creationId xmlns:a16="http://schemas.microsoft.com/office/drawing/2014/main" id="{6C132141-CF9B-470A-9902-4FFBA284D09B}"/>
              </a:ext>
            </a:extLst>
          </p:cNvPr>
          <p:cNvSpPr/>
          <p:nvPr/>
        </p:nvSpPr>
        <p:spPr>
          <a:xfrm>
            <a:off x="7041462" y="3089534"/>
            <a:ext cx="1077291" cy="765917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Block Arc 54">
            <a:extLst>
              <a:ext uri="{FF2B5EF4-FFF2-40B4-BE49-F238E27FC236}">
                <a16:creationId xmlns:a16="http://schemas.microsoft.com/office/drawing/2014/main" id="{99A22D1F-7EA0-4160-A295-75670E24A2D3}"/>
              </a:ext>
            </a:extLst>
          </p:cNvPr>
          <p:cNvSpPr/>
          <p:nvPr/>
        </p:nvSpPr>
        <p:spPr>
          <a:xfrm rot="10800000">
            <a:off x="5185148" y="2878004"/>
            <a:ext cx="908662" cy="942890"/>
          </a:xfrm>
          <a:prstGeom prst="blockArc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Right Arrow 14">
            <a:extLst>
              <a:ext uri="{FF2B5EF4-FFF2-40B4-BE49-F238E27FC236}">
                <a16:creationId xmlns:a16="http://schemas.microsoft.com/office/drawing/2014/main" id="{EE668680-D19B-4A77-AF34-2D9CAE14D61A}"/>
              </a:ext>
            </a:extLst>
          </p:cNvPr>
          <p:cNvSpPr/>
          <p:nvPr/>
        </p:nvSpPr>
        <p:spPr>
          <a:xfrm rot="16200000">
            <a:off x="2002233" y="3289746"/>
            <a:ext cx="564963" cy="480663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ight Arrow 15">
            <a:extLst>
              <a:ext uri="{FF2B5EF4-FFF2-40B4-BE49-F238E27FC236}">
                <a16:creationId xmlns:a16="http://schemas.microsoft.com/office/drawing/2014/main" id="{C8E0FE96-A3CE-4867-B62E-33F27FB53B6C}"/>
              </a:ext>
            </a:extLst>
          </p:cNvPr>
          <p:cNvSpPr/>
          <p:nvPr/>
        </p:nvSpPr>
        <p:spPr>
          <a:xfrm rot="16200000" flipH="1">
            <a:off x="7280221" y="3244632"/>
            <a:ext cx="599771" cy="480663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ounded Rectangle 16">
            <a:extLst>
              <a:ext uri="{FF2B5EF4-FFF2-40B4-BE49-F238E27FC236}">
                <a16:creationId xmlns:a16="http://schemas.microsoft.com/office/drawing/2014/main" id="{D39946E3-2E33-43B6-A79C-72906C3E4C78}"/>
              </a:ext>
            </a:extLst>
          </p:cNvPr>
          <p:cNvSpPr/>
          <p:nvPr/>
        </p:nvSpPr>
        <p:spPr>
          <a:xfrm>
            <a:off x="4466556" y="3176344"/>
            <a:ext cx="419095" cy="65680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D8B17881-CB13-4CB4-8500-E7009C1FBB8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066" r="5831" b="4867"/>
          <a:stretch/>
        </p:blipFill>
        <p:spPr>
          <a:xfrm>
            <a:off x="4402887" y="3318939"/>
            <a:ext cx="507563" cy="531019"/>
          </a:xfrm>
          <a:prstGeom prst="rect">
            <a:avLst/>
          </a:prstGeom>
        </p:spPr>
      </p:pic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6ED11D4-09B1-4752-81F7-E19AD6F5F9FA}"/>
              </a:ext>
            </a:extLst>
          </p:cNvPr>
          <p:cNvCxnSpPr/>
          <p:nvPr/>
        </p:nvCxnSpPr>
        <p:spPr>
          <a:xfrm>
            <a:off x="4397123" y="3102009"/>
            <a:ext cx="0" cy="86361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19">
            <a:extLst>
              <a:ext uri="{FF2B5EF4-FFF2-40B4-BE49-F238E27FC236}">
                <a16:creationId xmlns:a16="http://schemas.microsoft.com/office/drawing/2014/main" id="{EFCB9877-6E46-4C8B-A3C3-4F0C31234087}"/>
              </a:ext>
            </a:extLst>
          </p:cNvPr>
          <p:cNvSpPr/>
          <p:nvPr/>
        </p:nvSpPr>
        <p:spPr>
          <a:xfrm>
            <a:off x="4430066" y="3124309"/>
            <a:ext cx="510541" cy="765917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97C9743-5D12-4154-A557-70A29BE40AAB}"/>
              </a:ext>
            </a:extLst>
          </p:cNvPr>
          <p:cNvSpPr txBox="1"/>
          <p:nvPr/>
        </p:nvSpPr>
        <p:spPr>
          <a:xfrm>
            <a:off x="629663" y="5098248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729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4" grpId="0"/>
      <p:bldP spid="5" grpId="0"/>
      <p:bldP spid="6" grpId="0"/>
      <p:bldP spid="7" grpId="0"/>
      <p:bldP spid="8" grpId="0"/>
      <p:bldP spid="9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38" grpId="0"/>
      <p:bldP spid="39" grpId="0"/>
      <p:bldP spid="40" grpId="0"/>
      <p:bldP spid="41" grpId="0"/>
      <p:bldP spid="42" grpId="0"/>
      <p:bldP spid="43" grpId="0"/>
      <p:bldP spid="48" grpId="0"/>
      <p:bldP spid="48" grpId="1"/>
      <p:bldP spid="45" grpId="0"/>
      <p:bldP spid="49" grpId="0" animBg="1"/>
      <p:bldP spid="49" grpId="1" animBg="1"/>
      <p:bldP spid="50" grpId="0" animBg="1"/>
      <p:bldP spid="51" grpId="0" animBg="1"/>
      <p:bldP spid="51" grpId="1" animBg="1"/>
      <p:bldP spid="52" grpId="0" animBg="1"/>
      <p:bldP spid="53" grpId="0" animBg="1"/>
      <p:bldP spid="53" grpId="1" animBg="1"/>
      <p:bldP spid="54" grpId="0" animBg="1"/>
      <p:bldP spid="55" grpId="0" animBg="1"/>
      <p:bldP spid="56" grpId="0" animBg="1"/>
      <p:bldP spid="57" grpId="0" animBg="1"/>
      <p:bldP spid="58" grpId="0" animBg="1"/>
      <p:bldP spid="61" grpId="0" animBg="1"/>
      <p:bldP spid="6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288001"/>
              </p:ext>
            </p:extLst>
          </p:nvPr>
        </p:nvGraphicFramePr>
        <p:xfrm>
          <a:off x="2630996" y="1925680"/>
          <a:ext cx="3024000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333210100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415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007333"/>
                  </a:ext>
                </a:extLst>
              </a:tr>
            </a:tbl>
          </a:graphicData>
        </a:graphic>
      </p:graphicFrame>
      <p:cxnSp>
        <p:nvCxnSpPr>
          <p:cNvPr id="37" name="Straight Connector 36"/>
          <p:cNvCxnSpPr/>
          <p:nvPr/>
        </p:nvCxnSpPr>
        <p:spPr>
          <a:xfrm flipH="1">
            <a:off x="3626300" y="2928276"/>
            <a:ext cx="153631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629216" y="2942219"/>
            <a:ext cx="511623" cy="49546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4629216" y="3389710"/>
            <a:ext cx="511623" cy="105371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626300" y="2928276"/>
            <a:ext cx="0" cy="151515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626300" y="3930873"/>
            <a:ext cx="516696" cy="51255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105295" y="3942883"/>
            <a:ext cx="1033006" cy="49739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144623" y="1303213"/>
            <a:ext cx="1446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Hexagon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50444" y="1381760"/>
            <a:ext cx="1800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_________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2630996" y="1925680"/>
            <a:ext cx="3024000" cy="3024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26"/>
          <p:cNvSpPr/>
          <p:nvPr/>
        </p:nvSpPr>
        <p:spPr>
          <a:xfrm>
            <a:off x="4068485" y="3865219"/>
            <a:ext cx="149021" cy="149021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0" name="Straight Arrow Connector 8"/>
          <p:cNvCxnSpPr>
            <a:endCxn id="48" idx="7"/>
          </p:cNvCxnSpPr>
          <p:nvPr/>
        </p:nvCxnSpPr>
        <p:spPr>
          <a:xfrm flipH="1">
            <a:off x="4195682" y="3685852"/>
            <a:ext cx="198776" cy="20119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31"/>
          <p:cNvCxnSpPr>
            <a:cxnSpLocks/>
            <a:endCxn id="56" idx="3"/>
          </p:cNvCxnSpPr>
          <p:nvPr/>
        </p:nvCxnSpPr>
        <p:spPr>
          <a:xfrm flipV="1">
            <a:off x="4403834" y="2970210"/>
            <a:ext cx="697894" cy="709228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32"/>
          <p:cNvSpPr/>
          <p:nvPr/>
        </p:nvSpPr>
        <p:spPr>
          <a:xfrm>
            <a:off x="4571897" y="3344499"/>
            <a:ext cx="149021" cy="149021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33"/>
          <p:cNvSpPr/>
          <p:nvPr/>
        </p:nvSpPr>
        <p:spPr>
          <a:xfrm>
            <a:off x="3560906" y="4360062"/>
            <a:ext cx="149021" cy="149021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4" name="Straight Arrow Connector 34"/>
          <p:cNvCxnSpPr/>
          <p:nvPr/>
        </p:nvCxnSpPr>
        <p:spPr>
          <a:xfrm flipV="1">
            <a:off x="4389655" y="3493520"/>
            <a:ext cx="189253" cy="19233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35"/>
          <p:cNvCxnSpPr/>
          <p:nvPr/>
        </p:nvCxnSpPr>
        <p:spPr>
          <a:xfrm flipH="1">
            <a:off x="3706108" y="3669700"/>
            <a:ext cx="706843" cy="69606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37"/>
          <p:cNvSpPr/>
          <p:nvPr/>
        </p:nvSpPr>
        <p:spPr>
          <a:xfrm>
            <a:off x="5079904" y="2843013"/>
            <a:ext cx="149021" cy="149021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8" grpId="0" animBg="1"/>
      <p:bldP spid="48" grpId="1" animBg="1"/>
      <p:bldP spid="52" grpId="0" animBg="1"/>
      <p:bldP spid="52" grpId="1" animBg="1"/>
      <p:bldP spid="53" grpId="0" animBg="1"/>
      <p:bldP spid="53" grpId="1" animBg="1"/>
      <p:bldP spid="56" grpId="0" animBg="1"/>
      <p:bldP spid="5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4 - 7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299143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/>
          <p:cNvSpPr/>
          <p:nvPr/>
        </p:nvSpPr>
        <p:spPr>
          <a:xfrm rot="3888872">
            <a:off x="5696162" y="403900"/>
            <a:ext cx="989395" cy="1317938"/>
          </a:xfrm>
          <a:prstGeom prst="trapezoi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7A0D8F-FD83-44BA-965F-65C84E1ABE30}"/>
              </a:ext>
            </a:extLst>
          </p:cNvPr>
          <p:cNvSpPr txBox="1"/>
          <p:nvPr/>
        </p:nvSpPr>
        <p:spPr>
          <a:xfrm>
            <a:off x="695550" y="334776"/>
            <a:ext cx="742854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What is this shape called?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Continue the sequence	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	C	M	 P	 J	C	M		___	___	 ___ 	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How many lines of symmetry does a square 	have?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How many lines of symmetry does an isosceles 	triangle have?</a:t>
            </a:r>
          </a:p>
        </p:txBody>
      </p:sp>
    </p:spTree>
    <p:extLst>
      <p:ext uri="{BB962C8B-B14F-4D97-AF65-F5344CB8AC3E}">
        <p14:creationId xmlns:p14="http://schemas.microsoft.com/office/powerpoint/2010/main" val="592341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2854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What is this shape called?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Continue the sequence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	C	M	 P	 J	C	M		___	___	 ___ 	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How many lines of symmetry does a square 	have?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How many lines of symmetry does an isosceles 	triangle have?</a:t>
            </a:r>
          </a:p>
        </p:txBody>
      </p:sp>
      <p:sp>
        <p:nvSpPr>
          <p:cNvPr id="3" name="Trapezoid 2"/>
          <p:cNvSpPr/>
          <p:nvPr/>
        </p:nvSpPr>
        <p:spPr>
          <a:xfrm rot="3888872">
            <a:off x="5696162" y="403900"/>
            <a:ext cx="989395" cy="1317938"/>
          </a:xfrm>
          <a:prstGeom prst="trapezoi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709460" y="1006134"/>
            <a:ext cx="1936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Trapezium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8659" y="2440780"/>
            <a:ext cx="375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53706" y="2440780"/>
            <a:ext cx="375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1220" y="2440780"/>
            <a:ext cx="375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96835" y="3755362"/>
            <a:ext cx="471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73932" y="5464245"/>
            <a:ext cx="471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748748"/>
              </p:ext>
            </p:extLst>
          </p:nvPr>
        </p:nvGraphicFramePr>
        <p:xfrm>
          <a:off x="2748066" y="988229"/>
          <a:ext cx="3024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333210100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415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00733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2746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260066" y="674325"/>
            <a:ext cx="0" cy="4080221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52942" y="1497089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745689" y="1994866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252942" y="1994866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276384" y="1493689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764058" y="1994866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276384" y="1994866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Multiply 11"/>
          <p:cNvSpPr/>
          <p:nvPr/>
        </p:nvSpPr>
        <p:spPr>
          <a:xfrm>
            <a:off x="5682984" y="931985"/>
            <a:ext cx="1168784" cy="124367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764058" y="1493689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764058" y="1994866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276384" y="1994866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756244" y="1705330"/>
            <a:ext cx="508106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268748" y="1705330"/>
            <a:ext cx="4821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266306" y="2239531"/>
            <a:ext cx="992169" cy="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268748" y="2239531"/>
            <a:ext cx="1007636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18F56A5-AE65-4E06-B258-569B2DA15977}"/>
              </a:ext>
            </a:extLst>
          </p:cNvPr>
          <p:cNvCxnSpPr/>
          <p:nvPr/>
        </p:nvCxnSpPr>
        <p:spPr>
          <a:xfrm flipH="1">
            <a:off x="3751833" y="2239531"/>
            <a:ext cx="508106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5126BD6-A141-4C4B-9B41-F604B94701F5}"/>
              </a:ext>
            </a:extLst>
          </p:cNvPr>
          <p:cNvCxnSpPr/>
          <p:nvPr/>
        </p:nvCxnSpPr>
        <p:spPr>
          <a:xfrm>
            <a:off x="4264337" y="2239531"/>
            <a:ext cx="4821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561E58C1-2C64-4CC5-84FA-513C0B559F42}"/>
              </a:ext>
            </a:extLst>
          </p:cNvPr>
          <p:cNvSpPr/>
          <p:nvPr/>
        </p:nvSpPr>
        <p:spPr>
          <a:xfrm>
            <a:off x="1740943" y="571009"/>
            <a:ext cx="703195" cy="1241503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  <p:bldP spid="22" grpId="0" animBg="1"/>
      <p:bldP spid="2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120816"/>
              </p:ext>
            </p:extLst>
          </p:nvPr>
        </p:nvGraphicFramePr>
        <p:xfrm>
          <a:off x="3042483" y="820473"/>
          <a:ext cx="3024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333210100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415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00733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274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6701554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5057478" y="4348630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47454" y="3347790"/>
            <a:ext cx="504000" cy="50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057478" y="2833552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057395" y="2333224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3548030" y="3845786"/>
            <a:ext cx="504000" cy="50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3544227" y="1828036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047454" y="1323316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057478" y="820555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545761" y="3343251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049677" y="3843516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2953584" y="2825888"/>
            <a:ext cx="3344470" cy="14389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B8C1B69-EC5E-470D-81C8-F0835BCCE849}"/>
              </a:ext>
            </a:extLst>
          </p:cNvPr>
          <p:cNvSpPr/>
          <p:nvPr/>
        </p:nvSpPr>
        <p:spPr>
          <a:xfrm rot="16200000">
            <a:off x="1829230" y="2898040"/>
            <a:ext cx="703195" cy="1241503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077B435-037A-406F-8879-AE4124B211F2}"/>
              </a:ext>
            </a:extLst>
          </p:cNvPr>
          <p:cNvCxnSpPr>
            <a:cxnSpLocks/>
          </p:cNvCxnSpPr>
          <p:nvPr/>
        </p:nvCxnSpPr>
        <p:spPr>
          <a:xfrm flipV="1">
            <a:off x="5309395" y="1324555"/>
            <a:ext cx="83" cy="1512669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A474A43-04B9-4625-9106-114A53D034CE}"/>
              </a:ext>
            </a:extLst>
          </p:cNvPr>
          <p:cNvCxnSpPr>
            <a:cxnSpLocks/>
          </p:cNvCxnSpPr>
          <p:nvPr/>
        </p:nvCxnSpPr>
        <p:spPr>
          <a:xfrm>
            <a:off x="5309478" y="2853966"/>
            <a:ext cx="0" cy="149355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44E847A-B60B-4540-B1E2-005C7492DB9C}"/>
              </a:ext>
            </a:extLst>
          </p:cNvPr>
          <p:cNvCxnSpPr>
            <a:cxnSpLocks/>
            <a:endCxn id="26" idx="2"/>
          </p:cNvCxnSpPr>
          <p:nvPr/>
        </p:nvCxnSpPr>
        <p:spPr>
          <a:xfrm flipV="1">
            <a:off x="3794318" y="2332036"/>
            <a:ext cx="1909" cy="49347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929EA6B-FE6D-46AC-9D10-E810A3BB336B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3794401" y="2842252"/>
            <a:ext cx="3360" cy="500999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0752947-6954-4440-9DBD-53129CB593DF}"/>
              </a:ext>
            </a:extLst>
          </p:cNvPr>
          <p:cNvCxnSpPr>
            <a:cxnSpLocks/>
          </p:cNvCxnSpPr>
          <p:nvPr/>
        </p:nvCxnSpPr>
        <p:spPr>
          <a:xfrm flipV="1">
            <a:off x="4304808" y="1828036"/>
            <a:ext cx="0" cy="98848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56458FF-3095-41B9-8B73-13524732642B}"/>
              </a:ext>
            </a:extLst>
          </p:cNvPr>
          <p:cNvCxnSpPr>
            <a:cxnSpLocks/>
            <a:endCxn id="30" idx="0"/>
          </p:cNvCxnSpPr>
          <p:nvPr/>
        </p:nvCxnSpPr>
        <p:spPr>
          <a:xfrm>
            <a:off x="4299864" y="2849647"/>
            <a:ext cx="1813" cy="993869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5852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  <p:bldP spid="24" grpId="0" animBg="1"/>
      <p:bldP spid="25" grpId="0" animBg="1"/>
      <p:bldP spid="25" grpId="1" animBg="1"/>
      <p:bldP spid="28" grpId="0" animBg="1"/>
      <p:bldP spid="29" grpId="0" animBg="1"/>
      <p:bldP spid="30" grpId="0" animBg="1"/>
      <p:bldP spid="14" grpId="0" animBg="1"/>
      <p:bldP spid="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057478" y="4348630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3543454" y="4350285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3549089" y="2326343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047454" y="1821623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057478" y="820555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ED4ED5D0-FB1F-4697-A6A1-7BE62C5D9A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0509" y="4978495"/>
            <a:ext cx="747045" cy="74704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0D4A985C-3B71-46D8-ABFB-7312207A3F96}"/>
              </a:ext>
            </a:extLst>
          </p:cNvPr>
          <p:cNvSpPr txBox="1"/>
          <p:nvPr/>
        </p:nvSpPr>
        <p:spPr>
          <a:xfrm>
            <a:off x="5653353" y="51211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FC259AC-34CD-468E-86FC-E17A86C8B441}"/>
              </a:ext>
            </a:extLst>
          </p:cNvPr>
          <p:cNvCxnSpPr/>
          <p:nvPr/>
        </p:nvCxnSpPr>
        <p:spPr>
          <a:xfrm flipH="1">
            <a:off x="4050674" y="4606792"/>
            <a:ext cx="508106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2997228-C456-4CB3-A81F-F335E6F9C993}"/>
              </a:ext>
            </a:extLst>
          </p:cNvPr>
          <p:cNvCxnSpPr/>
          <p:nvPr/>
        </p:nvCxnSpPr>
        <p:spPr>
          <a:xfrm>
            <a:off x="4563178" y="4606792"/>
            <a:ext cx="4821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CB14D2D-F8E6-4F3A-90C4-AE3BBFADCA91}"/>
              </a:ext>
            </a:extLst>
          </p:cNvPr>
          <p:cNvCxnSpPr>
            <a:cxnSpLocks/>
          </p:cNvCxnSpPr>
          <p:nvPr/>
        </p:nvCxnSpPr>
        <p:spPr>
          <a:xfrm flipV="1">
            <a:off x="5309395" y="1324555"/>
            <a:ext cx="83" cy="1512669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BCD7797-D8C4-4303-8CB3-2C9AB313CD15}"/>
              </a:ext>
            </a:extLst>
          </p:cNvPr>
          <p:cNvCxnSpPr>
            <a:cxnSpLocks/>
          </p:cNvCxnSpPr>
          <p:nvPr/>
        </p:nvCxnSpPr>
        <p:spPr>
          <a:xfrm>
            <a:off x="5309478" y="2853966"/>
            <a:ext cx="0" cy="149355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F904581B-5B8D-479E-AF0A-9A042C9151D7}"/>
              </a:ext>
            </a:extLst>
          </p:cNvPr>
          <p:cNvSpPr/>
          <p:nvPr/>
        </p:nvSpPr>
        <p:spPr>
          <a:xfrm>
            <a:off x="3546674" y="820555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568555F-AAB5-4BFD-8C67-180AB7CEE581}"/>
              </a:ext>
            </a:extLst>
          </p:cNvPr>
          <p:cNvSpPr/>
          <p:nvPr/>
        </p:nvSpPr>
        <p:spPr>
          <a:xfrm>
            <a:off x="4563178" y="1825574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BA20AC2-4B67-484E-AACA-F00592B8C038}"/>
              </a:ext>
            </a:extLst>
          </p:cNvPr>
          <p:cNvSpPr/>
          <p:nvPr/>
        </p:nvSpPr>
        <p:spPr>
          <a:xfrm>
            <a:off x="5059901" y="2326510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EAF1AC5-647D-44A8-920A-92F32867A8BE}"/>
              </a:ext>
            </a:extLst>
          </p:cNvPr>
          <p:cNvSpPr/>
          <p:nvPr/>
        </p:nvSpPr>
        <p:spPr>
          <a:xfrm>
            <a:off x="3549089" y="2826557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0A834E-0BAF-416C-AB74-85F93A6C63BB}"/>
              </a:ext>
            </a:extLst>
          </p:cNvPr>
          <p:cNvSpPr/>
          <p:nvPr/>
        </p:nvSpPr>
        <p:spPr>
          <a:xfrm>
            <a:off x="4050674" y="3327493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2093F70-0699-47B4-BF4E-25A95D7D377D}"/>
              </a:ext>
            </a:extLst>
          </p:cNvPr>
          <p:cNvSpPr/>
          <p:nvPr/>
        </p:nvSpPr>
        <p:spPr>
          <a:xfrm>
            <a:off x="5059901" y="2843586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67A3BA9-0A85-4C8F-A4D1-37C21AB4B5AA}"/>
              </a:ext>
            </a:extLst>
          </p:cNvPr>
          <p:cNvSpPr/>
          <p:nvPr/>
        </p:nvSpPr>
        <p:spPr>
          <a:xfrm>
            <a:off x="4566138" y="3327493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444430"/>
              </p:ext>
            </p:extLst>
          </p:nvPr>
        </p:nvGraphicFramePr>
        <p:xfrm>
          <a:off x="3042483" y="820473"/>
          <a:ext cx="3024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333210100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415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00733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274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6701554"/>
                  </a:ext>
                </a:extLst>
              </a:tr>
            </a:tbl>
          </a:graphicData>
        </a:graphic>
      </p:graphicFrame>
      <p:cxnSp>
        <p:nvCxnSpPr>
          <p:cNvPr id="31" name="Straight Connector 30"/>
          <p:cNvCxnSpPr/>
          <p:nvPr/>
        </p:nvCxnSpPr>
        <p:spPr>
          <a:xfrm flipH="1" flipV="1">
            <a:off x="2953584" y="2825888"/>
            <a:ext cx="3344470" cy="14389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D90B08B-0F12-463C-ABBC-F87DB5A46ACD}"/>
              </a:ext>
            </a:extLst>
          </p:cNvPr>
          <p:cNvCxnSpPr>
            <a:cxnSpLocks/>
          </p:cNvCxnSpPr>
          <p:nvPr/>
        </p:nvCxnSpPr>
        <p:spPr>
          <a:xfrm>
            <a:off x="4553677" y="674077"/>
            <a:ext cx="0" cy="442431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814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 animBg="1"/>
      <p:bldP spid="33" grpId="0"/>
      <p:bldP spid="33" grpId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4328" y="234276"/>
            <a:ext cx="7800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Which patterns have been correctly reflected?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726377"/>
              </p:ext>
            </p:extLst>
          </p:nvPr>
        </p:nvGraphicFramePr>
        <p:xfrm>
          <a:off x="564328" y="1481873"/>
          <a:ext cx="3024000" cy="20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333210100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87571"/>
              </p:ext>
            </p:extLst>
          </p:nvPr>
        </p:nvGraphicFramePr>
        <p:xfrm>
          <a:off x="4801936" y="1511502"/>
          <a:ext cx="3024000" cy="20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333210100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064108" y="1480629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571878" y="1979295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075185" y="1480629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64766" y="2487261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568628" y="2989773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075843" y="2488237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317578" y="1509833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798219" y="1507889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303262" y="2515014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326052" y="2515593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801280" y="2515354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682374"/>
              </p:ext>
            </p:extLst>
          </p:nvPr>
        </p:nvGraphicFramePr>
        <p:xfrm>
          <a:off x="564328" y="4007020"/>
          <a:ext cx="3024000" cy="20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333210100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1567970" y="5015019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073078" y="4006627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817984" y="2515353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073078" y="5516350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1565308" y="5519019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064766" y="5012015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60420" y="5517604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1071440" y="5517603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60316" y="4003461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040619"/>
              </p:ext>
            </p:extLst>
          </p:nvPr>
        </p:nvGraphicFramePr>
        <p:xfrm>
          <a:off x="4786264" y="4060754"/>
          <a:ext cx="3024000" cy="20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356456033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7109747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9647228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78867237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9445584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333210100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88526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43604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53543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328276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786264" y="4298972"/>
            <a:ext cx="498046" cy="269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789905" y="4061751"/>
            <a:ext cx="507261" cy="2294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297167" y="4058871"/>
            <a:ext cx="266522" cy="510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7304679" y="4058869"/>
            <a:ext cx="504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787676" y="4850943"/>
            <a:ext cx="496634" cy="21751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789905" y="4807875"/>
            <a:ext cx="498509" cy="2597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 rot="16200000">
            <a:off x="6184401" y="4684412"/>
            <a:ext cx="488818" cy="2697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302894" y="4565304"/>
            <a:ext cx="504000" cy="50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Multiply 37"/>
          <p:cNvSpPr/>
          <p:nvPr/>
        </p:nvSpPr>
        <p:spPr>
          <a:xfrm>
            <a:off x="5712775" y="1136256"/>
            <a:ext cx="1168784" cy="120635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787676" y="4573121"/>
            <a:ext cx="496634" cy="21751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6813680" y="1279645"/>
            <a:ext cx="12120" cy="2395116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437534" y="2489873"/>
            <a:ext cx="3344470" cy="14389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575786" y="3903459"/>
            <a:ext cx="0" cy="222312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611510" y="4558192"/>
            <a:ext cx="3402320" cy="11556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Multiply 43"/>
          <p:cNvSpPr/>
          <p:nvPr/>
        </p:nvSpPr>
        <p:spPr>
          <a:xfrm>
            <a:off x="2729251" y="1162013"/>
            <a:ext cx="1168784" cy="120635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L-shape 19">
            <a:extLst>
              <a:ext uri="{FF2B5EF4-FFF2-40B4-BE49-F238E27FC236}">
                <a16:creationId xmlns:a16="http://schemas.microsoft.com/office/drawing/2014/main" id="{95BB5639-1D29-204D-871A-4C814C3ECD33}"/>
              </a:ext>
            </a:extLst>
          </p:cNvPr>
          <p:cNvSpPr/>
          <p:nvPr/>
        </p:nvSpPr>
        <p:spPr>
          <a:xfrm rot="18704927">
            <a:off x="2783603" y="5315984"/>
            <a:ext cx="926623" cy="531846"/>
          </a:xfrm>
          <a:prstGeom prst="corner">
            <a:avLst>
              <a:gd name="adj1" fmla="val 35492"/>
              <a:gd name="adj2" fmla="val 38537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Multiply 45"/>
          <p:cNvSpPr/>
          <p:nvPr/>
        </p:nvSpPr>
        <p:spPr>
          <a:xfrm>
            <a:off x="6335742" y="5076416"/>
            <a:ext cx="1168784" cy="1257339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6052" y="641443"/>
            <a:ext cx="747045" cy="747045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5628896" y="78413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615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0.0007 0.0726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63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-3.88889E-6 0.0740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0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0.00017 -0.0729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116 L 0.11007 0.0009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11025 -2.22222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0.11041 -2.22222E-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6" grpId="0" animBg="1"/>
      <p:bldP spid="18" grpId="0" animBg="1"/>
      <p:bldP spid="34" grpId="0" animBg="1"/>
      <p:bldP spid="38" grpId="0" animBg="1"/>
      <p:bldP spid="38" grpId="1" animBg="1"/>
      <p:bldP spid="39" grpId="0" animBg="1"/>
      <p:bldP spid="44" grpId="0" animBg="1"/>
      <p:bldP spid="44" grpId="1" animBg="1"/>
      <p:bldP spid="45" grpId="0" animBg="1"/>
      <p:bldP spid="46" grpId="0" animBg="1"/>
      <p:bldP spid="46" grpId="1" animBg="1"/>
      <p:bldP spid="48" grpId="0"/>
      <p:bldP spid="48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6.2|0.9|0.9|2.7|4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3.4|7.5|3.1|2.4|1.1|1.9|7.1|3.3|7.7|3.7|5.6|2.6|3.7|2.9|2.4|1.8|9.7|3.1|1.8|1.3|0.9|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6.7|7|3.7|2.8|3.4|4.5|3.8|2.6|0.8|1.1|1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3.4|2|3.7|2.6|7.3|1.3|3.5|0.7|1.4|2|2.7|0.5|2.3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|7.7|4.8|1|7.1|3.9|6|0.7|1.7|1.3|3.2|3|1.3|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2.9|9.9|4.6|2.5|3.4|4.5|2.9|2.5|6.9|0.5|1.3|4.6|7.7|4.3|9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2.9|3.4|3.4|12.5|4.3|3.4|19.2|12.8|2.6|16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8|4.4|4.1|2.3|4.5|3.5|0.6|6.9|4.7|3.1|10.3|1.4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6.8|6|2.7|1.8|2.5|4.6|4.1|2.3|2.9|1.3|1.2|1.6|1.1|0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2.3|3.1|2.4|1.9|6.8|1.2|2.5|3.2|6.4|3.1|5.8|3.2|2.1|2.6|2.9|2.6|1.9|5.5|1.4|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3|10.8|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3" ma:contentTypeDescription="Create a new document." ma:contentTypeScope="" ma:versionID="c2e0ad7e8459b4a763097fd9c50beffe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379c73df8c7c32fbb5b9cacbe02209f3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9D1B4D-0E0F-497E-B518-9C58BD3ED6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http://purl.org/dc/elements/1.1/"/>
    <ds:schemaRef ds:uri="cee99ee9-287b-4f9a-957c-ba5ae7375c9a"/>
    <ds:schemaRef ds:uri="522d4c35-b548-4432-90ae-af4376e1c4b4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8940</TotalTime>
  <Words>213</Words>
  <Application>Microsoft Office PowerPoint</Application>
  <PresentationFormat>On-screen Show (4:3)</PresentationFormat>
  <Paragraphs>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</vt:lpstr>
      <vt:lpstr>PowerPoint Presentation</vt:lpstr>
      <vt:lpstr>PowerPoint Presentation</vt:lpstr>
      <vt:lpstr>PowerPoint Presentation</vt:lpstr>
      <vt:lpstr>PowerPoint Presentation</vt:lpstr>
      <vt:lpstr>Have a go at questions  2 - 3 on the worksheet</vt:lpstr>
      <vt:lpstr>PowerPoint Presentation</vt:lpstr>
      <vt:lpstr>PowerPoint Presentation</vt:lpstr>
      <vt:lpstr>Have a go at questions  4 - 7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253</cp:revision>
  <dcterms:created xsi:type="dcterms:W3CDTF">2019-07-05T11:02:13Z</dcterms:created>
  <dcterms:modified xsi:type="dcterms:W3CDTF">2021-06-15T12:57:01Z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