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9"/>
  </p:notesMasterIdLst>
  <p:sldIdLst>
    <p:sldId id="296" r:id="rId11"/>
    <p:sldId id="297" r:id="rId12"/>
    <p:sldId id="298" r:id="rId13"/>
    <p:sldId id="320" r:id="rId14"/>
    <p:sldId id="299" r:id="rId15"/>
    <p:sldId id="300" r:id="rId16"/>
    <p:sldId id="311" r:id="rId17"/>
    <p:sldId id="316" r:id="rId18"/>
    <p:sldId id="317" r:id="rId19"/>
    <p:sldId id="309" r:id="rId20"/>
    <p:sldId id="312" r:id="rId21"/>
    <p:sldId id="301" r:id="rId22"/>
    <p:sldId id="318" r:id="rId23"/>
    <p:sldId id="308" r:id="rId24"/>
    <p:sldId id="307" r:id="rId25"/>
    <p:sldId id="319" r:id="rId26"/>
    <p:sldId id="306" r:id="rId27"/>
    <p:sldId id="31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51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992" y="72"/>
      </p:cViewPr>
      <p:guideLst>
        <p:guide orient="horz" pos="2160"/>
        <p:guide pos="15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A5320CD2-AA74-48D4-86F0-43AF57A7B6D4}"/>
    <pc:docChg chg="custSel modSld">
      <pc:chgData name="James Clegg" userId="c6df1435-7a36-4b38-be4d-16e68e91152f" providerId="ADAL" clId="{A5320CD2-AA74-48D4-86F0-43AF57A7B6D4}" dt="2021-06-14T10:51:07.793" v="15"/>
      <pc:docMkLst>
        <pc:docMk/>
      </pc:docMkLst>
      <pc:sldChg chg="modTransition">
        <pc:chgData name="James Clegg" userId="c6df1435-7a36-4b38-be4d-16e68e91152f" providerId="ADAL" clId="{A5320CD2-AA74-48D4-86F0-43AF57A7B6D4}" dt="2021-06-14T10:51:07.793" v="15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A5320CD2-AA74-48D4-86F0-43AF57A7B6D4}" dt="2021-06-14T10:51:07.793" v="15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A5320CD2-AA74-48D4-86F0-43AF57A7B6D4}" dt="2021-06-14T10:51:07.793" v="15"/>
        <pc:sldMkLst>
          <pc:docMk/>
          <pc:sldMk cId="4128357408" sldId="298"/>
        </pc:sldMkLst>
        <pc:picChg chg="del">
          <ac:chgData name="James Clegg" userId="c6df1435-7a36-4b38-be4d-16e68e91152f" providerId="ADAL" clId="{A5320CD2-AA74-48D4-86F0-43AF57A7B6D4}" dt="2021-06-14T10:50:44.044" v="0" actId="478"/>
          <ac:picMkLst>
            <pc:docMk/>
            <pc:sldMk cId="4128357408" sldId="298"/>
            <ac:picMk id="9" creationId="{00000000-0000-0000-0000-000000000000}"/>
          </ac:picMkLst>
        </pc:picChg>
      </pc:sldChg>
      <pc:sldChg chg="modTransition">
        <pc:chgData name="James Clegg" userId="c6df1435-7a36-4b38-be4d-16e68e91152f" providerId="ADAL" clId="{A5320CD2-AA74-48D4-86F0-43AF57A7B6D4}" dt="2021-06-14T10:51:07.793" v="15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A5320CD2-AA74-48D4-86F0-43AF57A7B6D4}" dt="2021-06-14T10:51:07.793" v="15"/>
        <pc:sldMkLst>
          <pc:docMk/>
          <pc:sldMk cId="3939627984" sldId="300"/>
        </pc:sldMkLst>
        <pc:picChg chg="del">
          <ac:chgData name="James Clegg" userId="c6df1435-7a36-4b38-be4d-16e68e91152f" providerId="ADAL" clId="{A5320CD2-AA74-48D4-86F0-43AF57A7B6D4}" dt="2021-06-14T10:50:46.721" v="2" actId="478"/>
          <ac:picMkLst>
            <pc:docMk/>
            <pc:sldMk cId="3939627984" sldId="300"/>
            <ac:picMk id="1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5320CD2-AA74-48D4-86F0-43AF57A7B6D4}" dt="2021-06-14T10:51:07.793" v="15"/>
        <pc:sldMkLst>
          <pc:docMk/>
          <pc:sldMk cId="3782242679" sldId="301"/>
        </pc:sldMkLst>
        <pc:picChg chg="del">
          <ac:chgData name="James Clegg" userId="c6df1435-7a36-4b38-be4d-16e68e91152f" providerId="ADAL" clId="{A5320CD2-AA74-48D4-86F0-43AF57A7B6D4}" dt="2021-06-14T10:50:53.097" v="8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5320CD2-AA74-48D4-86F0-43AF57A7B6D4}" dt="2021-06-14T10:51:07.793" v="15"/>
        <pc:sldMkLst>
          <pc:docMk/>
          <pc:sldMk cId="77243193" sldId="306"/>
        </pc:sldMkLst>
        <pc:picChg chg="del">
          <ac:chgData name="James Clegg" userId="c6df1435-7a36-4b38-be4d-16e68e91152f" providerId="ADAL" clId="{A5320CD2-AA74-48D4-86F0-43AF57A7B6D4}" dt="2021-06-14T10:50:58.513" v="13" actId="478"/>
          <ac:picMkLst>
            <pc:docMk/>
            <pc:sldMk cId="77243193" sldId="306"/>
            <ac:picMk id="3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5320CD2-AA74-48D4-86F0-43AF57A7B6D4}" dt="2021-06-14T10:51:07.793" v="15"/>
        <pc:sldMkLst>
          <pc:docMk/>
          <pc:sldMk cId="3897441821" sldId="307"/>
        </pc:sldMkLst>
        <pc:picChg chg="del">
          <ac:chgData name="James Clegg" userId="c6df1435-7a36-4b38-be4d-16e68e91152f" providerId="ADAL" clId="{A5320CD2-AA74-48D4-86F0-43AF57A7B6D4}" dt="2021-06-14T10:50:56.281" v="11" actId="478"/>
          <ac:picMkLst>
            <pc:docMk/>
            <pc:sldMk cId="3897441821" sldId="307"/>
            <ac:picMk id="4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5320CD2-AA74-48D4-86F0-43AF57A7B6D4}" dt="2021-06-14T10:51:07.793" v="15"/>
        <pc:sldMkLst>
          <pc:docMk/>
          <pc:sldMk cId="3875611113" sldId="308"/>
        </pc:sldMkLst>
        <pc:picChg chg="del">
          <ac:chgData name="James Clegg" userId="c6df1435-7a36-4b38-be4d-16e68e91152f" providerId="ADAL" clId="{A5320CD2-AA74-48D4-86F0-43AF57A7B6D4}" dt="2021-06-14T10:50:55.203" v="10" actId="478"/>
          <ac:picMkLst>
            <pc:docMk/>
            <pc:sldMk cId="3875611113" sldId="308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5320CD2-AA74-48D4-86F0-43AF57A7B6D4}" dt="2021-06-14T10:51:07.793" v="15"/>
        <pc:sldMkLst>
          <pc:docMk/>
          <pc:sldMk cId="2721974772" sldId="309"/>
        </pc:sldMkLst>
        <pc:picChg chg="del">
          <ac:chgData name="James Clegg" userId="c6df1435-7a36-4b38-be4d-16e68e91152f" providerId="ADAL" clId="{A5320CD2-AA74-48D4-86F0-43AF57A7B6D4}" dt="2021-06-14T10:50:50.943" v="6" actId="478"/>
          <ac:picMkLst>
            <pc:docMk/>
            <pc:sldMk cId="2721974772" sldId="309"/>
            <ac:picMk id="1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5320CD2-AA74-48D4-86F0-43AF57A7B6D4}" dt="2021-06-14T10:51:07.793" v="15"/>
        <pc:sldMkLst>
          <pc:docMk/>
          <pc:sldMk cId="999172314" sldId="311"/>
        </pc:sldMkLst>
        <pc:picChg chg="del">
          <ac:chgData name="James Clegg" userId="c6df1435-7a36-4b38-be4d-16e68e91152f" providerId="ADAL" clId="{A5320CD2-AA74-48D4-86F0-43AF57A7B6D4}" dt="2021-06-14T10:50:47.662" v="3" actId="478"/>
          <ac:picMkLst>
            <pc:docMk/>
            <pc:sldMk cId="999172314" sldId="311"/>
            <ac:picMk id="4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5320CD2-AA74-48D4-86F0-43AF57A7B6D4}" dt="2021-06-14T10:51:07.793" v="15"/>
        <pc:sldMkLst>
          <pc:docMk/>
          <pc:sldMk cId="336001456" sldId="312"/>
        </pc:sldMkLst>
        <pc:picChg chg="del">
          <ac:chgData name="James Clegg" userId="c6df1435-7a36-4b38-be4d-16e68e91152f" providerId="ADAL" clId="{A5320CD2-AA74-48D4-86F0-43AF57A7B6D4}" dt="2021-06-14T10:50:52.015" v="7" actId="478"/>
          <ac:picMkLst>
            <pc:docMk/>
            <pc:sldMk cId="336001456" sldId="312"/>
            <ac:picMk id="3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5320CD2-AA74-48D4-86F0-43AF57A7B6D4}" dt="2021-06-14T10:51:07.793" v="15"/>
        <pc:sldMkLst>
          <pc:docMk/>
          <pc:sldMk cId="2268860656" sldId="313"/>
        </pc:sldMkLst>
        <pc:picChg chg="del">
          <ac:chgData name="James Clegg" userId="c6df1435-7a36-4b38-be4d-16e68e91152f" providerId="ADAL" clId="{A5320CD2-AA74-48D4-86F0-43AF57A7B6D4}" dt="2021-06-14T10:50:59.633" v="14" actId="478"/>
          <ac:picMkLst>
            <pc:docMk/>
            <pc:sldMk cId="2268860656" sldId="313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5320CD2-AA74-48D4-86F0-43AF57A7B6D4}" dt="2021-06-14T10:51:07.793" v="15"/>
        <pc:sldMkLst>
          <pc:docMk/>
          <pc:sldMk cId="1816023979" sldId="316"/>
        </pc:sldMkLst>
        <pc:picChg chg="del">
          <ac:chgData name="James Clegg" userId="c6df1435-7a36-4b38-be4d-16e68e91152f" providerId="ADAL" clId="{A5320CD2-AA74-48D4-86F0-43AF57A7B6D4}" dt="2021-06-14T10:50:48.588" v="4" actId="478"/>
          <ac:picMkLst>
            <pc:docMk/>
            <pc:sldMk cId="1816023979" sldId="316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5320CD2-AA74-48D4-86F0-43AF57A7B6D4}" dt="2021-06-14T10:51:07.793" v="15"/>
        <pc:sldMkLst>
          <pc:docMk/>
          <pc:sldMk cId="2398895275" sldId="317"/>
        </pc:sldMkLst>
        <pc:picChg chg="del">
          <ac:chgData name="James Clegg" userId="c6df1435-7a36-4b38-be4d-16e68e91152f" providerId="ADAL" clId="{A5320CD2-AA74-48D4-86F0-43AF57A7B6D4}" dt="2021-06-14T10:50:49.740" v="5" actId="478"/>
          <ac:picMkLst>
            <pc:docMk/>
            <pc:sldMk cId="2398895275" sldId="317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5320CD2-AA74-48D4-86F0-43AF57A7B6D4}" dt="2021-06-14T10:51:07.793" v="15"/>
        <pc:sldMkLst>
          <pc:docMk/>
          <pc:sldMk cId="1223225459" sldId="318"/>
        </pc:sldMkLst>
        <pc:picChg chg="del">
          <ac:chgData name="James Clegg" userId="c6df1435-7a36-4b38-be4d-16e68e91152f" providerId="ADAL" clId="{A5320CD2-AA74-48D4-86F0-43AF57A7B6D4}" dt="2021-06-14T10:50:54.270" v="9" actId="478"/>
          <ac:picMkLst>
            <pc:docMk/>
            <pc:sldMk cId="1223225459" sldId="318"/>
            <ac:picMk id="1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5320CD2-AA74-48D4-86F0-43AF57A7B6D4}" dt="2021-06-14T10:51:07.793" v="15"/>
        <pc:sldMkLst>
          <pc:docMk/>
          <pc:sldMk cId="928661893" sldId="319"/>
        </pc:sldMkLst>
        <pc:picChg chg="del">
          <ac:chgData name="James Clegg" userId="c6df1435-7a36-4b38-be4d-16e68e91152f" providerId="ADAL" clId="{A5320CD2-AA74-48D4-86F0-43AF57A7B6D4}" dt="2021-06-14T10:50:57.471" v="12" actId="478"/>
          <ac:picMkLst>
            <pc:docMk/>
            <pc:sldMk cId="928661893" sldId="319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5320CD2-AA74-48D4-86F0-43AF57A7B6D4}" dt="2021-06-14T10:51:07.793" v="15"/>
        <pc:sldMkLst>
          <pc:docMk/>
          <pc:sldMk cId="1011353266" sldId="320"/>
        </pc:sldMkLst>
        <pc:picChg chg="del">
          <ac:chgData name="James Clegg" userId="c6df1435-7a36-4b38-be4d-16e68e91152f" providerId="ADAL" clId="{A5320CD2-AA74-48D4-86F0-43AF57A7B6D4}" dt="2021-06-14T10:50:45.142" v="1" actId="478"/>
          <ac:picMkLst>
            <pc:docMk/>
            <pc:sldMk cId="1011353266" sldId="320"/>
            <ac:picMk id="11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14/06/2021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14/06/2021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32810"/>
            <a:ext cx="6395258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/>
          <p:cNvSpPr/>
          <p:nvPr/>
        </p:nvSpPr>
        <p:spPr>
          <a:xfrm rot="13655396">
            <a:off x="1438268" y="455690"/>
            <a:ext cx="1668165" cy="3822174"/>
          </a:xfrm>
          <a:prstGeom prst="hear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Heart 4"/>
          <p:cNvSpPr/>
          <p:nvPr/>
        </p:nvSpPr>
        <p:spPr>
          <a:xfrm rot="13655396">
            <a:off x="4647985" y="2487691"/>
            <a:ext cx="1668165" cy="3822174"/>
          </a:xfrm>
          <a:prstGeom prst="hear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72350" y="916551"/>
            <a:ext cx="0" cy="319367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ultiply 6"/>
          <p:cNvSpPr/>
          <p:nvPr/>
        </p:nvSpPr>
        <p:spPr>
          <a:xfrm>
            <a:off x="887306" y="741384"/>
            <a:ext cx="1151387" cy="1133639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120695" y="2792379"/>
            <a:ext cx="3140698" cy="283611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Heart 8"/>
          <p:cNvSpPr/>
          <p:nvPr/>
        </p:nvSpPr>
        <p:spPr>
          <a:xfrm rot="13655396">
            <a:off x="5385384" y="-278737"/>
            <a:ext cx="1668165" cy="3822174"/>
          </a:xfrm>
          <a:prstGeom prst="hear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4245908" y="1632350"/>
            <a:ext cx="3887982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ultiply 10"/>
          <p:cNvSpPr/>
          <p:nvPr/>
        </p:nvSpPr>
        <p:spPr>
          <a:xfrm>
            <a:off x="4320961" y="489401"/>
            <a:ext cx="1151387" cy="1133639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L-Shape 13"/>
          <p:cNvSpPr/>
          <p:nvPr/>
        </p:nvSpPr>
        <p:spPr>
          <a:xfrm rot="19005299">
            <a:off x="6079707" y="5019786"/>
            <a:ext cx="997996" cy="566172"/>
          </a:xfrm>
          <a:prstGeom prst="corne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6C5E49-C757-4130-9878-A97FA4CC79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53617"/>
          <a:stretch/>
        </p:blipFill>
        <p:spPr>
          <a:xfrm flipH="1">
            <a:off x="799978" y="1032772"/>
            <a:ext cx="1464760" cy="295681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103BF3B-64A0-4A6D-A2F5-C15E211220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56061"/>
          <a:stretch/>
        </p:blipFill>
        <p:spPr>
          <a:xfrm flipV="1">
            <a:off x="4486977" y="1652011"/>
            <a:ext cx="3158002" cy="129920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2197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ded Corner 4"/>
          <p:cNvSpPr/>
          <p:nvPr/>
        </p:nvSpPr>
        <p:spPr>
          <a:xfrm rot="2721036">
            <a:off x="1603903" y="812515"/>
            <a:ext cx="1548000" cy="1584000"/>
          </a:xfrm>
          <a:prstGeom prst="foldedCorner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67512" y="534504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56587" y="171851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84285" y="197483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B</a:t>
            </a:r>
          </a:p>
        </p:txBody>
      </p:sp>
      <p:sp>
        <p:nvSpPr>
          <p:cNvPr id="9" name="Folded Corner 8"/>
          <p:cNvSpPr/>
          <p:nvPr/>
        </p:nvSpPr>
        <p:spPr>
          <a:xfrm rot="2721036">
            <a:off x="4129569" y="862541"/>
            <a:ext cx="1584000" cy="1584000"/>
          </a:xfrm>
          <a:prstGeom prst="foldedCorner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3545891" y="1651032"/>
            <a:ext cx="297815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flipV="1">
            <a:off x="2354161" y="394803"/>
            <a:ext cx="37483" cy="2204984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7512" y="2692374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2)</a:t>
            </a:r>
          </a:p>
        </p:txBody>
      </p:sp>
      <p:sp>
        <p:nvSpPr>
          <p:cNvPr id="13" name="Moon 12"/>
          <p:cNvSpPr/>
          <p:nvPr/>
        </p:nvSpPr>
        <p:spPr>
          <a:xfrm rot="6826486">
            <a:off x="1574804" y="2718565"/>
            <a:ext cx="1511091" cy="1575479"/>
          </a:xfrm>
          <a:prstGeom prst="moon">
            <a:avLst>
              <a:gd name="adj" fmla="val 648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Moon 13"/>
          <p:cNvSpPr/>
          <p:nvPr/>
        </p:nvSpPr>
        <p:spPr>
          <a:xfrm rot="6826486">
            <a:off x="4122150" y="2999289"/>
            <a:ext cx="1511091" cy="1575479"/>
          </a:xfrm>
          <a:prstGeom prst="moon">
            <a:avLst>
              <a:gd name="adj" fmla="val 648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241028" y="2841289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84285" y="2841289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B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183079" y="2739020"/>
            <a:ext cx="2172753" cy="1165196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flipV="1">
            <a:off x="4532481" y="2739020"/>
            <a:ext cx="772620" cy="1776284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7512" y="4661201"/>
            <a:ext cx="487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3)</a:t>
            </a:r>
          </a:p>
        </p:txBody>
      </p:sp>
      <p:sp>
        <p:nvSpPr>
          <p:cNvPr id="20" name="Up Arrow Callout 19"/>
          <p:cNvSpPr/>
          <p:nvPr/>
        </p:nvSpPr>
        <p:spPr>
          <a:xfrm rot="10800000">
            <a:off x="2008394" y="4557760"/>
            <a:ext cx="1770624" cy="1483432"/>
          </a:xfrm>
          <a:prstGeom prst="upArrowCallout">
            <a:avLst>
              <a:gd name="adj1" fmla="val 28768"/>
              <a:gd name="adj2" fmla="val 27826"/>
              <a:gd name="adj3" fmla="val 25000"/>
              <a:gd name="adj4" fmla="val 5022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Up Arrow Callout 20"/>
          <p:cNvSpPr/>
          <p:nvPr/>
        </p:nvSpPr>
        <p:spPr>
          <a:xfrm rot="16200000">
            <a:off x="5161505" y="4442705"/>
            <a:ext cx="1770624" cy="1483432"/>
          </a:xfrm>
          <a:prstGeom prst="upArrowCallout">
            <a:avLst>
              <a:gd name="adj1" fmla="val 28768"/>
              <a:gd name="adj2" fmla="val 27826"/>
              <a:gd name="adj3" fmla="val 25000"/>
              <a:gd name="adj4" fmla="val 5022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2892448" y="4425521"/>
            <a:ext cx="0" cy="1693156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93428" y="475786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12079" y="4754964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B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6412293" y="4228366"/>
            <a:ext cx="0" cy="1903041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581048" y="228129"/>
            <a:ext cx="552878" cy="507542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3697962" y="2860330"/>
            <a:ext cx="552878" cy="507542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1324719" y="4786922"/>
            <a:ext cx="552878" cy="507542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5503" y="497282"/>
            <a:ext cx="747045" cy="74704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778347" y="63997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00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30" grpId="0"/>
      <p:bldP spid="3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B42D53-BDD0-4E26-8E8A-E7443E47FBA3}"/>
              </a:ext>
            </a:extLst>
          </p:cNvPr>
          <p:cNvSpPr/>
          <p:nvPr/>
        </p:nvSpPr>
        <p:spPr>
          <a:xfrm>
            <a:off x="3364522" y="2584939"/>
            <a:ext cx="2039816" cy="20398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95F853-32AD-4EBC-9E23-42BA7282F406}"/>
              </a:ext>
            </a:extLst>
          </p:cNvPr>
          <p:cNvSpPr txBox="1"/>
          <p:nvPr/>
        </p:nvSpPr>
        <p:spPr>
          <a:xfrm>
            <a:off x="1737946" y="1185258"/>
            <a:ext cx="5515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How many other ways can you fold the square so that it fits perfectly on top?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AA9646-124D-4A0A-93F3-D457BCCE7B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3653" y="5039975"/>
            <a:ext cx="747045" cy="7470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3AE83-40A7-4E25-96F6-46840CE4EE4F}"/>
              </a:ext>
            </a:extLst>
          </p:cNvPr>
          <p:cNvSpPr txBox="1"/>
          <p:nvPr/>
        </p:nvSpPr>
        <p:spPr>
          <a:xfrm>
            <a:off x="5556497" y="518266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E546E84-E4EF-4502-ADEB-7C2F6C63204D}"/>
              </a:ext>
            </a:extLst>
          </p:cNvPr>
          <p:cNvCxnSpPr/>
          <p:nvPr/>
        </p:nvCxnSpPr>
        <p:spPr>
          <a:xfrm>
            <a:off x="4407876" y="2302636"/>
            <a:ext cx="0" cy="273733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954AB9A-7FB4-4ABD-B925-3040B35BB47C}"/>
              </a:ext>
            </a:extLst>
          </p:cNvPr>
          <p:cNvCxnSpPr>
            <a:cxnSpLocks/>
          </p:cNvCxnSpPr>
          <p:nvPr/>
        </p:nvCxnSpPr>
        <p:spPr>
          <a:xfrm rot="16200000" flipH="1">
            <a:off x="4407876" y="2202990"/>
            <a:ext cx="0" cy="273733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7DBE06F-DBE2-4898-A4BE-89D10293B53D}"/>
              </a:ext>
            </a:extLst>
          </p:cNvPr>
          <p:cNvCxnSpPr>
            <a:cxnSpLocks/>
          </p:cNvCxnSpPr>
          <p:nvPr/>
        </p:nvCxnSpPr>
        <p:spPr>
          <a:xfrm>
            <a:off x="3106615" y="2355389"/>
            <a:ext cx="2449882" cy="24159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A484210-BC62-4247-B3A8-7B81D82C4273}"/>
              </a:ext>
            </a:extLst>
          </p:cNvPr>
          <p:cNvSpPr/>
          <p:nvPr/>
        </p:nvSpPr>
        <p:spPr>
          <a:xfrm>
            <a:off x="3364522" y="2584939"/>
            <a:ext cx="2039816" cy="2039816"/>
          </a:xfrm>
          <a:prstGeom prst="rtTriangl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764DA678-A2E2-43C7-A3ED-9698BDBB9FB6}"/>
              </a:ext>
            </a:extLst>
          </p:cNvPr>
          <p:cNvSpPr/>
          <p:nvPr/>
        </p:nvSpPr>
        <p:spPr>
          <a:xfrm>
            <a:off x="3364522" y="2584939"/>
            <a:ext cx="2039816" cy="2039816"/>
          </a:xfrm>
          <a:prstGeom prst="rtTriangl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58F151-5A88-4ED8-9814-02DFE3D2A7CC}"/>
              </a:ext>
            </a:extLst>
          </p:cNvPr>
          <p:cNvCxnSpPr>
            <a:cxnSpLocks/>
          </p:cNvCxnSpPr>
          <p:nvPr/>
        </p:nvCxnSpPr>
        <p:spPr>
          <a:xfrm flipV="1">
            <a:off x="3106615" y="2427627"/>
            <a:ext cx="2449882" cy="24159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22322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/>
      <p:bldP spid="5" grpId="1"/>
      <p:bldP spid="12" grpId="0" animBg="1"/>
      <p:bldP spid="12" grpId="1" animBg="1"/>
      <p:bldP spid="13" grpId="0" animBg="1"/>
      <p:bldP spid="1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0976" y="448073"/>
            <a:ext cx="7188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do you notice about all of these shapes?</a:t>
            </a:r>
          </a:p>
        </p:txBody>
      </p:sp>
      <p:sp>
        <p:nvSpPr>
          <p:cNvPr id="5" name="Rectangle 4"/>
          <p:cNvSpPr/>
          <p:nvPr/>
        </p:nvSpPr>
        <p:spPr>
          <a:xfrm>
            <a:off x="1014318" y="1434757"/>
            <a:ext cx="2359171" cy="9601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Up-Down Arrow 5"/>
          <p:cNvSpPr/>
          <p:nvPr/>
        </p:nvSpPr>
        <p:spPr>
          <a:xfrm rot="2233550">
            <a:off x="1524438" y="3068685"/>
            <a:ext cx="1161413" cy="2245399"/>
          </a:xfrm>
          <a:prstGeom prst="up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nut 6"/>
          <p:cNvSpPr/>
          <p:nvPr/>
        </p:nvSpPr>
        <p:spPr>
          <a:xfrm>
            <a:off x="5491088" y="3589262"/>
            <a:ext cx="1765348" cy="1765348"/>
          </a:xfrm>
          <a:prstGeom prst="donu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egular Pentagon 7"/>
          <p:cNvSpPr/>
          <p:nvPr/>
        </p:nvSpPr>
        <p:spPr>
          <a:xfrm rot="2491509">
            <a:off x="5480469" y="955078"/>
            <a:ext cx="1800000" cy="1800000"/>
          </a:xfrm>
          <a:prstGeom prst="pentag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715879" y="1914808"/>
            <a:ext cx="2917658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11678" y="5558880"/>
            <a:ext cx="8047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They all have more than 1 line of symmetry.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193903" y="1077206"/>
            <a:ext cx="0" cy="154305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1345480" y="3181593"/>
            <a:ext cx="1519327" cy="2032044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29880" y="3781932"/>
            <a:ext cx="991682" cy="773765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582784" y="1068943"/>
            <a:ext cx="1509859" cy="1668453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 flipH="1" flipV="1">
            <a:off x="5757187" y="977367"/>
            <a:ext cx="1033341" cy="1697456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flipH="1">
            <a:off x="5193323" y="1713396"/>
            <a:ext cx="2110154" cy="468083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 flipH="1" flipV="1">
            <a:off x="5491088" y="1581075"/>
            <a:ext cx="1812389" cy="742624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6185529" y="1015484"/>
            <a:ext cx="210365" cy="1984396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063628" y="3960480"/>
            <a:ext cx="2716100" cy="1075865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493275" y="3572778"/>
            <a:ext cx="1694780" cy="1798315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15879" y="2562666"/>
            <a:ext cx="3564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 lines of symmetry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31309" y="2852115"/>
            <a:ext cx="3564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5 lines of symmetry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CCFAE9E-E02E-4F28-B216-38AF1C89323D}"/>
              </a:ext>
            </a:extLst>
          </p:cNvPr>
          <p:cNvSpPr txBox="1"/>
          <p:nvPr/>
        </p:nvSpPr>
        <p:spPr>
          <a:xfrm>
            <a:off x="3457860" y="4259530"/>
            <a:ext cx="2124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Infinite lines 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of symmetry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561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857F4D31-4E5F-4067-A397-2A2C73B9C40B}"/>
              </a:ext>
            </a:extLst>
          </p:cNvPr>
          <p:cNvSpPr/>
          <p:nvPr/>
        </p:nvSpPr>
        <p:spPr>
          <a:xfrm rot="2374917">
            <a:off x="6267455" y="2611657"/>
            <a:ext cx="1493037" cy="1287101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nip and Round Single Corner Rectangle 5"/>
          <p:cNvSpPr/>
          <p:nvPr/>
        </p:nvSpPr>
        <p:spPr>
          <a:xfrm rot="2956248">
            <a:off x="908281" y="871330"/>
            <a:ext cx="1249901" cy="1208625"/>
          </a:xfrm>
          <a:prstGeom prst="snipRoundRect">
            <a:avLst>
              <a:gd name="adj1" fmla="val 29268"/>
              <a:gd name="adj2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eft-Up Arrow 6"/>
          <p:cNvSpPr/>
          <p:nvPr/>
        </p:nvSpPr>
        <p:spPr>
          <a:xfrm>
            <a:off x="6591896" y="412739"/>
            <a:ext cx="1509486" cy="1626294"/>
          </a:xfrm>
          <a:prstGeom prst="leftUpArrow">
            <a:avLst>
              <a:gd name="adj1" fmla="val 50000"/>
              <a:gd name="adj2" fmla="val 17743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3172083" y="2623239"/>
            <a:ext cx="1612528" cy="1626294"/>
            <a:chOff x="2177143" y="2103682"/>
            <a:chExt cx="1612528" cy="162629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Left-Up Arrow 8"/>
            <p:cNvSpPr/>
            <p:nvPr/>
          </p:nvSpPr>
          <p:spPr>
            <a:xfrm>
              <a:off x="2280185" y="2103682"/>
              <a:ext cx="1509486" cy="1626294"/>
            </a:xfrm>
            <a:prstGeom prst="leftUpArrow">
              <a:avLst>
                <a:gd name="adj1" fmla="val 50000"/>
                <a:gd name="adj2" fmla="val 17743"/>
                <a:gd name="adj3" fmla="val 25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77143" y="3193177"/>
              <a:ext cx="493486" cy="5367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Sun 10"/>
          <p:cNvSpPr/>
          <p:nvPr/>
        </p:nvSpPr>
        <p:spPr>
          <a:xfrm>
            <a:off x="2702328" y="583070"/>
            <a:ext cx="1800000" cy="1800000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31529"/>
              </p:ext>
            </p:extLst>
          </p:nvPr>
        </p:nvGraphicFramePr>
        <p:xfrm>
          <a:off x="875293" y="4894512"/>
          <a:ext cx="7109949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13">
                  <a:extLst>
                    <a:ext uri="{9D8B030D-6E8A-4147-A177-3AD203B41FA5}">
                      <a16:colId xmlns:a16="http://schemas.microsoft.com/office/drawing/2014/main" val="3437161141"/>
                    </a:ext>
                  </a:extLst>
                </a:gridCol>
                <a:gridCol w="2158171">
                  <a:extLst>
                    <a:ext uri="{9D8B030D-6E8A-4147-A177-3AD203B41FA5}">
                      <a16:colId xmlns:a16="http://schemas.microsoft.com/office/drawing/2014/main" val="3096332132"/>
                    </a:ext>
                  </a:extLst>
                </a:gridCol>
                <a:gridCol w="2951565">
                  <a:extLst>
                    <a:ext uri="{9D8B030D-6E8A-4147-A177-3AD203B41FA5}">
                      <a16:colId xmlns:a16="http://schemas.microsoft.com/office/drawing/2014/main" val="1359638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0 lines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 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More</a:t>
                      </a:r>
                      <a:r>
                        <a:rPr lang="en-GB" sz="28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than 1 line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252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98346"/>
                  </a:ext>
                </a:extLst>
              </a:tr>
            </a:tbl>
          </a:graphicData>
        </a:graphic>
      </p:graphicFrame>
      <p:sp>
        <p:nvSpPr>
          <p:cNvPr id="13" name="Smiley Face 12"/>
          <p:cNvSpPr/>
          <p:nvPr/>
        </p:nvSpPr>
        <p:spPr>
          <a:xfrm rot="14922781">
            <a:off x="5083877" y="827212"/>
            <a:ext cx="1260000" cy="1260000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812929" y="3049720"/>
            <a:ext cx="1080000" cy="108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 flipV="1">
            <a:off x="6509562" y="3650403"/>
            <a:ext cx="196025" cy="2235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 flipH="1" flipV="1">
            <a:off x="6750820" y="2850866"/>
            <a:ext cx="94305" cy="2524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7177069" y="3438766"/>
            <a:ext cx="264104" cy="41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8408" y="275017"/>
            <a:ext cx="341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67404" y="275017"/>
            <a:ext cx="500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70308" y="275017"/>
            <a:ext cx="360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11646" y="275017"/>
            <a:ext cx="360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13875" y="2634679"/>
            <a:ext cx="360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97467" y="2634679"/>
            <a:ext cx="360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42360" y="2634679"/>
            <a:ext cx="360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88908" y="5468685"/>
            <a:ext cx="341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69823" y="5468685"/>
            <a:ext cx="341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B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2617780" y="1498217"/>
            <a:ext cx="2054904" cy="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836230" y="692795"/>
            <a:ext cx="1570132" cy="159874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600935" y="486058"/>
            <a:ext cx="0" cy="206685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923286" y="745400"/>
            <a:ext cx="1440695" cy="141725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3207473" y="583991"/>
            <a:ext cx="833782" cy="185632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200689" y="622636"/>
            <a:ext cx="793008" cy="178627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820269" y="1146183"/>
            <a:ext cx="1622029" cy="65892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702328" y="1125826"/>
            <a:ext cx="1839725" cy="71974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91293" y="5468685"/>
            <a:ext cx="341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C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4969464" y="1102672"/>
            <a:ext cx="1483636" cy="6548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7324916" y="1297592"/>
            <a:ext cx="898411" cy="86506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962169" y="5468685"/>
            <a:ext cx="341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98258" y="5468685"/>
            <a:ext cx="341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E</a:t>
            </a:r>
          </a:p>
        </p:txBody>
      </p: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1798987" y="3326095"/>
            <a:ext cx="1192996" cy="56687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 flipH="1">
            <a:off x="2262331" y="2935085"/>
            <a:ext cx="222165" cy="129702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931201" y="5468685"/>
            <a:ext cx="341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F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1122" y="5468685"/>
            <a:ext cx="341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G</a:t>
            </a:r>
          </a:p>
        </p:txBody>
      </p:sp>
      <p:cxnSp>
        <p:nvCxnSpPr>
          <p:cNvPr id="44" name="Straight Connector 43"/>
          <p:cNvCxnSpPr>
            <a:cxnSpLocks/>
          </p:cNvCxnSpPr>
          <p:nvPr/>
        </p:nvCxnSpPr>
        <p:spPr>
          <a:xfrm flipV="1">
            <a:off x="6407816" y="2633245"/>
            <a:ext cx="1119387" cy="129514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cxnSpLocks/>
          </p:cNvCxnSpPr>
          <p:nvPr/>
        </p:nvCxnSpPr>
        <p:spPr>
          <a:xfrm>
            <a:off x="6659915" y="2792311"/>
            <a:ext cx="542332" cy="154918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 flipH="1" flipV="1">
            <a:off x="5810288" y="3228704"/>
            <a:ext cx="1689490" cy="32763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7444" y="4071564"/>
            <a:ext cx="747045" cy="747045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5810288" y="421425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847A9DA-E483-492D-B664-BC4D6E30BCFF}"/>
              </a:ext>
            </a:extLst>
          </p:cNvPr>
          <p:cNvCxnSpPr>
            <a:cxnSpLocks/>
          </p:cNvCxnSpPr>
          <p:nvPr/>
        </p:nvCxnSpPr>
        <p:spPr>
          <a:xfrm>
            <a:off x="3677525" y="3708124"/>
            <a:ext cx="0" cy="5414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9744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5" grpId="0"/>
      <p:bldP spid="38" grpId="0"/>
      <p:bldP spid="39" grpId="0"/>
      <p:bldP spid="42" grpId="0"/>
      <p:bldP spid="43" grpId="0"/>
      <p:bldP spid="51" grpId="0"/>
      <p:bldP spid="5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09367" y="496454"/>
            <a:ext cx="6072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Shade exactly 6 squares on each grid to make a symmetrical shape.</a:t>
            </a:r>
          </a:p>
        </p:txBody>
      </p:sp>
      <p:sp>
        <p:nvSpPr>
          <p:cNvPr id="8" name="Rectangle 7"/>
          <p:cNvSpPr/>
          <p:nvPr/>
        </p:nvSpPr>
        <p:spPr>
          <a:xfrm>
            <a:off x="1229237" y="2937459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31291" y="2930332"/>
            <a:ext cx="451793" cy="4565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229237" y="2465386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229237" y="3409181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229237" y="3874624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229237" y="4344517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935101" y="3397762"/>
            <a:ext cx="451793" cy="4565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460483" y="2930332"/>
            <a:ext cx="451793" cy="4565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460483" y="3397762"/>
            <a:ext cx="451793" cy="4565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401300" y="3397762"/>
            <a:ext cx="451793" cy="4565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637975" y="2472019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166844" y="2936194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640135" y="3406337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7104628" y="3872453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7103456" y="2938052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5807250" y="2090973"/>
            <a:ext cx="2349685" cy="236138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0524" y="1119298"/>
            <a:ext cx="747045" cy="74704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633368" y="126198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F14192-38F3-4F8F-BCFF-13C996ACEC25}"/>
              </a:ext>
            </a:extLst>
          </p:cNvPr>
          <p:cNvSpPr/>
          <p:nvPr/>
        </p:nvSpPr>
        <p:spPr>
          <a:xfrm>
            <a:off x="1229237" y="2005805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1456364" y="1579864"/>
            <a:ext cx="0" cy="3698271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28DF8F2-EF62-488F-9DF9-0AAFF81C9CAD}"/>
              </a:ext>
            </a:extLst>
          </p:cNvPr>
          <p:cNvCxnSpPr>
            <a:cxnSpLocks/>
          </p:cNvCxnSpPr>
          <p:nvPr/>
        </p:nvCxnSpPr>
        <p:spPr>
          <a:xfrm flipH="1" flipV="1">
            <a:off x="82062" y="3382842"/>
            <a:ext cx="2620679" cy="1455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CE024633-4169-4C4C-BD6E-9B263B4FCA37}"/>
              </a:ext>
            </a:extLst>
          </p:cNvPr>
          <p:cNvSpPr/>
          <p:nvPr/>
        </p:nvSpPr>
        <p:spPr>
          <a:xfrm>
            <a:off x="4401300" y="2930332"/>
            <a:ext cx="451793" cy="4565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2881680" y="3390117"/>
            <a:ext cx="2563689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C3B05C4-34C5-45A7-8D7B-6192DFC9F999}"/>
              </a:ext>
            </a:extLst>
          </p:cNvPr>
          <p:cNvCxnSpPr>
            <a:cxnSpLocks/>
          </p:cNvCxnSpPr>
          <p:nvPr/>
        </p:nvCxnSpPr>
        <p:spPr>
          <a:xfrm flipV="1">
            <a:off x="4157187" y="1557201"/>
            <a:ext cx="0" cy="3698271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47A262FE-AC76-4011-BC51-C609E203179B}"/>
              </a:ext>
            </a:extLst>
          </p:cNvPr>
          <p:cNvSpPr/>
          <p:nvPr/>
        </p:nvSpPr>
        <p:spPr>
          <a:xfrm>
            <a:off x="7572835" y="3404974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89675"/>
              </p:ext>
            </p:extLst>
          </p:nvPr>
        </p:nvGraphicFramePr>
        <p:xfrm>
          <a:off x="285830" y="1991354"/>
          <a:ext cx="2340000" cy="28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415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00733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499212"/>
              </p:ext>
            </p:extLst>
          </p:nvPr>
        </p:nvGraphicFramePr>
        <p:xfrm>
          <a:off x="2987711" y="1991354"/>
          <a:ext cx="2340000" cy="28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415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00733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61163"/>
              </p:ext>
            </p:extLst>
          </p:nvPr>
        </p:nvGraphicFramePr>
        <p:xfrm>
          <a:off x="5689593" y="1991354"/>
          <a:ext cx="2340000" cy="28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415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00733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2866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/>
      <p:bldP spid="27" grpId="1"/>
      <p:bldP spid="28" grpId="0" animBg="1"/>
      <p:bldP spid="31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09367" y="496454"/>
            <a:ext cx="6072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Place 5 squares on the grids</a:t>
            </a:r>
          </a:p>
          <a:p>
            <a:r>
              <a:rPr lang="en-GB" sz="2800" dirty="0"/>
              <a:t>to make a symmetrical shape.</a:t>
            </a:r>
          </a:p>
        </p:txBody>
      </p:sp>
      <p:sp>
        <p:nvSpPr>
          <p:cNvPr id="8" name="Rectangle 7"/>
          <p:cNvSpPr/>
          <p:nvPr/>
        </p:nvSpPr>
        <p:spPr>
          <a:xfrm>
            <a:off x="767678" y="2937459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31291" y="2938051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99242" y="3409181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67677" y="3409181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25984" y="3874624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99242" y="2937459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754193" y="1991354"/>
            <a:ext cx="0" cy="3276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935101" y="3409486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401300" y="2468055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462204" y="3164562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401300" y="3875254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>
            <a:off x="2987711" y="3397392"/>
            <a:ext cx="23400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699580" y="2466112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166844" y="2936194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640135" y="3406337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7104628" y="3872453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7572835" y="4342060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5702116" y="2460250"/>
            <a:ext cx="2349685" cy="236138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0524" y="1119298"/>
            <a:ext cx="747045" cy="74704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633368" y="126198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906DAFA-34DF-4AA9-8B74-9E8D66AA2987}"/>
              </a:ext>
            </a:extLst>
          </p:cNvPr>
          <p:cNvSpPr/>
          <p:nvPr/>
        </p:nvSpPr>
        <p:spPr>
          <a:xfrm>
            <a:off x="5695662" y="600087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964041"/>
              </p:ext>
            </p:extLst>
          </p:nvPr>
        </p:nvGraphicFramePr>
        <p:xfrm>
          <a:off x="285830" y="1991354"/>
          <a:ext cx="2340000" cy="32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415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0073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274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961545"/>
              </p:ext>
            </p:extLst>
          </p:nvPr>
        </p:nvGraphicFramePr>
        <p:xfrm>
          <a:off x="2987711" y="1991354"/>
          <a:ext cx="2340000" cy="32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415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0073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2746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206536"/>
              </p:ext>
            </p:extLst>
          </p:nvPr>
        </p:nvGraphicFramePr>
        <p:xfrm>
          <a:off x="5689593" y="1991354"/>
          <a:ext cx="2340000" cy="32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415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0073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274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724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/>
      <p:bldP spid="2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4 - 7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268860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DC02A32-CEED-441F-8787-FBAEFA044854}"/>
              </a:ext>
            </a:extLst>
          </p:cNvPr>
          <p:cNvSpPr txBox="1"/>
          <p:nvPr/>
        </p:nvSpPr>
        <p:spPr>
          <a:xfrm>
            <a:off x="695550" y="334776"/>
            <a:ext cx="7497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Draw a horizontal line.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Draw a vertical line.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Draw a diagonal line.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Find a mirror to use.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6949480-7AE9-4850-9938-58E0085FE259}"/>
              </a:ext>
            </a:extLst>
          </p:cNvPr>
          <p:cNvSpPr/>
          <p:nvPr/>
        </p:nvSpPr>
        <p:spPr>
          <a:xfrm>
            <a:off x="5234543" y="4349570"/>
            <a:ext cx="703195" cy="1241503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DC02A32-CEED-441F-8787-FBAEFA044854}"/>
              </a:ext>
            </a:extLst>
          </p:cNvPr>
          <p:cNvSpPr txBox="1"/>
          <p:nvPr/>
        </p:nvSpPr>
        <p:spPr>
          <a:xfrm>
            <a:off x="695550" y="334776"/>
            <a:ext cx="7497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Draw a horizontal line.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Draw a vertical line.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Draw a diagonal line.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Find a mirror to use.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FCB381B-8BE8-4990-B0FE-BFBA53DEFD33}"/>
              </a:ext>
            </a:extLst>
          </p:cNvPr>
          <p:cNvCxnSpPr>
            <a:cxnSpLocks/>
          </p:cNvCxnSpPr>
          <p:nvPr/>
        </p:nvCxnSpPr>
        <p:spPr>
          <a:xfrm>
            <a:off x="5099537" y="592015"/>
            <a:ext cx="83820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579DAE1-8A75-44B5-9AFA-106E1AB15CC0}"/>
              </a:ext>
            </a:extLst>
          </p:cNvPr>
          <p:cNvCxnSpPr>
            <a:cxnSpLocks/>
          </p:cNvCxnSpPr>
          <p:nvPr/>
        </p:nvCxnSpPr>
        <p:spPr>
          <a:xfrm>
            <a:off x="4947138" y="1482969"/>
            <a:ext cx="0" cy="93198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2AC4907-B34B-4306-9B09-C5917FC80F3D}"/>
              </a:ext>
            </a:extLst>
          </p:cNvPr>
          <p:cNvCxnSpPr>
            <a:cxnSpLocks/>
          </p:cNvCxnSpPr>
          <p:nvPr/>
        </p:nvCxnSpPr>
        <p:spPr>
          <a:xfrm flipV="1">
            <a:off x="4665783" y="3220371"/>
            <a:ext cx="867509" cy="35356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17EA856-1D59-4B78-BC72-A61B2F30664B}"/>
              </a:ext>
            </a:extLst>
          </p:cNvPr>
          <p:cNvCxnSpPr>
            <a:cxnSpLocks/>
          </p:cNvCxnSpPr>
          <p:nvPr/>
        </p:nvCxnSpPr>
        <p:spPr>
          <a:xfrm>
            <a:off x="6013937" y="2958474"/>
            <a:ext cx="492371" cy="79291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2">
            <a:extLst>
              <a:ext uri="{FF2B5EF4-FFF2-40B4-BE49-F238E27FC236}">
                <a16:creationId xmlns:a16="http://schemas.microsoft.com/office/drawing/2014/main" id="{06949480-7AE9-4850-9938-58E0085FE259}"/>
              </a:ext>
            </a:extLst>
          </p:cNvPr>
          <p:cNvSpPr/>
          <p:nvPr/>
        </p:nvSpPr>
        <p:spPr>
          <a:xfrm>
            <a:off x="5234543" y="4349570"/>
            <a:ext cx="703195" cy="1241503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135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257" y="2479847"/>
            <a:ext cx="2834534" cy="348279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417267" y="1460977"/>
            <a:ext cx="2549769" cy="4501661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74884" y="2479847"/>
            <a:ext cx="2834534" cy="3482791"/>
          </a:xfrm>
          <a:prstGeom prst="rect">
            <a:avLst/>
          </a:prstGeom>
        </p:spPr>
      </p:pic>
      <p:sp>
        <p:nvSpPr>
          <p:cNvPr id="8" name="Donut 7"/>
          <p:cNvSpPr/>
          <p:nvPr/>
        </p:nvSpPr>
        <p:spPr>
          <a:xfrm>
            <a:off x="5303467" y="4256931"/>
            <a:ext cx="720970" cy="720970"/>
          </a:xfrm>
          <a:prstGeom prst="donut">
            <a:avLst>
              <a:gd name="adj" fmla="val 115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2829418" y="4265202"/>
            <a:ext cx="720970" cy="720970"/>
          </a:xfrm>
          <a:prstGeom prst="donut">
            <a:avLst>
              <a:gd name="adj" fmla="val 115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5537158" y="2582675"/>
            <a:ext cx="1199456" cy="720970"/>
          </a:xfrm>
          <a:prstGeom prst="donut">
            <a:avLst>
              <a:gd name="adj" fmla="val 115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>
            <a:off x="2092423" y="2567766"/>
            <a:ext cx="1199456" cy="720970"/>
          </a:xfrm>
          <a:prstGeom prst="donut">
            <a:avLst>
              <a:gd name="adj" fmla="val 115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247" y="215912"/>
            <a:ext cx="49236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Which images are reflections? Which images are not?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388" y="1577953"/>
            <a:ext cx="1281288" cy="12789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04317" y="1577952"/>
            <a:ext cx="1281288" cy="127896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2474506" y="1197004"/>
            <a:ext cx="0" cy="183759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651" y="3662451"/>
            <a:ext cx="908205" cy="12522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397" y="3662451"/>
            <a:ext cx="908205" cy="125226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V="1">
            <a:off x="2478736" y="3306039"/>
            <a:ext cx="0" cy="183759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715" y="1548631"/>
            <a:ext cx="1380393" cy="140435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85884" y="1548630"/>
            <a:ext cx="1380393" cy="1404358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V="1">
            <a:off x="5803116" y="1263130"/>
            <a:ext cx="0" cy="183759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4496632" y="4016119"/>
            <a:ext cx="1178169" cy="865162"/>
            <a:chOff x="3323492" y="3701717"/>
            <a:chExt cx="1178169" cy="86516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7874" y="4134298"/>
              <a:ext cx="651962" cy="432581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9699" y="3701717"/>
              <a:ext cx="651962" cy="432581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3492" y="4080328"/>
              <a:ext cx="651962" cy="43258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 flipH="1">
            <a:off x="5910942" y="4389185"/>
            <a:ext cx="1176344" cy="486551"/>
            <a:chOff x="3323492" y="4080328"/>
            <a:chExt cx="1176344" cy="486551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7874" y="4134298"/>
              <a:ext cx="651962" cy="432581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3492" y="4080328"/>
              <a:ext cx="651962" cy="432581"/>
            </a:xfrm>
            <a:prstGeom prst="rect">
              <a:avLst/>
            </a:prstGeom>
          </p:spPr>
        </p:pic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71377" y="4010574"/>
            <a:ext cx="651962" cy="432581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 flipV="1">
            <a:off x="5792033" y="3824120"/>
            <a:ext cx="0" cy="115020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L-Shape 24"/>
          <p:cNvSpPr/>
          <p:nvPr/>
        </p:nvSpPr>
        <p:spPr>
          <a:xfrm rot="19005299">
            <a:off x="3222556" y="2667409"/>
            <a:ext cx="474784" cy="236681"/>
          </a:xfrm>
          <a:prstGeom prst="corne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Multiply 25"/>
          <p:cNvSpPr/>
          <p:nvPr/>
        </p:nvSpPr>
        <p:spPr>
          <a:xfrm>
            <a:off x="3208374" y="4736487"/>
            <a:ext cx="503148" cy="50314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87199" y="3662451"/>
            <a:ext cx="908205" cy="1252260"/>
          </a:xfrm>
          <a:prstGeom prst="rect">
            <a:avLst/>
          </a:prstGeom>
        </p:spPr>
      </p:pic>
      <p:sp>
        <p:nvSpPr>
          <p:cNvPr id="28" name="L-Shape 27"/>
          <p:cNvSpPr/>
          <p:nvPr/>
        </p:nvSpPr>
        <p:spPr>
          <a:xfrm rot="19005299">
            <a:off x="6828885" y="2667033"/>
            <a:ext cx="474784" cy="236681"/>
          </a:xfrm>
          <a:prstGeom prst="corne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Multiply 28"/>
          <p:cNvSpPr/>
          <p:nvPr/>
        </p:nvSpPr>
        <p:spPr>
          <a:xfrm>
            <a:off x="6921057" y="4659445"/>
            <a:ext cx="503148" cy="50314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Donut 29"/>
          <p:cNvSpPr/>
          <p:nvPr/>
        </p:nvSpPr>
        <p:spPr>
          <a:xfrm>
            <a:off x="5891889" y="3940448"/>
            <a:ext cx="572832" cy="572832"/>
          </a:xfrm>
          <a:prstGeom prst="donut">
            <a:avLst>
              <a:gd name="adj" fmla="val 800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31599" y="4008543"/>
            <a:ext cx="651962" cy="432581"/>
          </a:xfrm>
          <a:prstGeom prst="rect">
            <a:avLst/>
          </a:prstGeom>
        </p:spPr>
      </p:pic>
      <p:sp>
        <p:nvSpPr>
          <p:cNvPr id="34" name="L-Shape 33"/>
          <p:cNvSpPr/>
          <p:nvPr/>
        </p:nvSpPr>
        <p:spPr>
          <a:xfrm rot="19005299">
            <a:off x="3275744" y="4857034"/>
            <a:ext cx="474784" cy="236681"/>
          </a:xfrm>
          <a:prstGeom prst="corne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L-Shape 34"/>
          <p:cNvSpPr/>
          <p:nvPr/>
        </p:nvSpPr>
        <p:spPr>
          <a:xfrm rot="19005299">
            <a:off x="6972137" y="4762941"/>
            <a:ext cx="474784" cy="236681"/>
          </a:xfrm>
          <a:prstGeom prst="corne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75503" y="497282"/>
            <a:ext cx="747045" cy="747045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5778347" y="63997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917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 animBg="1"/>
      <p:bldP spid="26" grpId="0" animBg="1"/>
      <p:bldP spid="26" grpId="1" animBg="1"/>
      <p:bldP spid="28" grpId="0" animBg="1"/>
      <p:bldP spid="29" grpId="0" animBg="1"/>
      <p:bldP spid="29" grpId="1" animBg="1"/>
      <p:bldP spid="30" grpId="0" animBg="1"/>
      <p:bldP spid="30" grpId="1" animBg="1"/>
      <p:bldP spid="34" grpId="0" animBg="1"/>
      <p:bldP spid="35" grpId="0" animBg="1"/>
      <p:bldP spid="37" grpId="0"/>
      <p:bldP spid="3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C2C9EF-9156-4354-9EBD-EB7C2B8C2905}"/>
              </a:ext>
            </a:extLst>
          </p:cNvPr>
          <p:cNvSpPr/>
          <p:nvPr/>
        </p:nvSpPr>
        <p:spPr>
          <a:xfrm>
            <a:off x="1981199" y="1940169"/>
            <a:ext cx="2039816" cy="20398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5A8CA53-9AEE-4F90-8974-6B99591CBE48}"/>
              </a:ext>
            </a:extLst>
          </p:cNvPr>
          <p:cNvCxnSpPr/>
          <p:nvPr/>
        </p:nvCxnSpPr>
        <p:spPr>
          <a:xfrm>
            <a:off x="3440723" y="1559169"/>
            <a:ext cx="0" cy="273733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A8A92BE9-3352-4D2B-AD06-C8764BE05FB7}"/>
              </a:ext>
            </a:extLst>
          </p:cNvPr>
          <p:cNvSpPr/>
          <p:nvPr/>
        </p:nvSpPr>
        <p:spPr>
          <a:xfrm>
            <a:off x="1981199" y="1940169"/>
            <a:ext cx="1459524" cy="20398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A14539-08F4-440B-94BD-8D18E567E5A4}"/>
              </a:ext>
            </a:extLst>
          </p:cNvPr>
          <p:cNvSpPr/>
          <p:nvPr/>
        </p:nvSpPr>
        <p:spPr>
          <a:xfrm>
            <a:off x="2860435" y="1940169"/>
            <a:ext cx="580288" cy="203981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B9B5D3-7A3A-47BF-8313-6CA3419D73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803" y="4202722"/>
            <a:ext cx="854905" cy="854905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A3B0323-7203-434C-B12C-5251612BAE48}"/>
              </a:ext>
            </a:extLst>
          </p:cNvPr>
          <p:cNvSpPr/>
          <p:nvPr/>
        </p:nvSpPr>
        <p:spPr>
          <a:xfrm>
            <a:off x="5662436" y="708519"/>
            <a:ext cx="1395228" cy="2463299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59DE93-ED96-41C0-BA82-6AD722B5E545}"/>
              </a:ext>
            </a:extLst>
          </p:cNvPr>
          <p:cNvSpPr/>
          <p:nvPr/>
        </p:nvSpPr>
        <p:spPr>
          <a:xfrm>
            <a:off x="2424359" y="1940169"/>
            <a:ext cx="430214" cy="20398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602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-0.35695 0.1488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47" y="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7" grpId="1" animBg="1"/>
      <p:bldP spid="7" grpId="2" animBg="1"/>
      <p:bldP spid="9" grpId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C2C9EF-9156-4354-9EBD-EB7C2B8C2905}"/>
              </a:ext>
            </a:extLst>
          </p:cNvPr>
          <p:cNvSpPr/>
          <p:nvPr/>
        </p:nvSpPr>
        <p:spPr>
          <a:xfrm>
            <a:off x="1981199" y="1940169"/>
            <a:ext cx="2039816" cy="20398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5A8CA53-9AEE-4F90-8974-6B99591CBE48}"/>
              </a:ext>
            </a:extLst>
          </p:cNvPr>
          <p:cNvCxnSpPr/>
          <p:nvPr/>
        </p:nvCxnSpPr>
        <p:spPr>
          <a:xfrm>
            <a:off x="3018692" y="1559169"/>
            <a:ext cx="0" cy="273733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A8A92BE9-3352-4D2B-AD06-C8764BE05FB7}"/>
              </a:ext>
            </a:extLst>
          </p:cNvPr>
          <p:cNvSpPr/>
          <p:nvPr/>
        </p:nvSpPr>
        <p:spPr>
          <a:xfrm>
            <a:off x="1981199" y="1940169"/>
            <a:ext cx="1037490" cy="20398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A14539-08F4-440B-94BD-8D18E567E5A4}"/>
              </a:ext>
            </a:extLst>
          </p:cNvPr>
          <p:cNvSpPr/>
          <p:nvPr/>
        </p:nvSpPr>
        <p:spPr>
          <a:xfrm>
            <a:off x="1981199" y="1943099"/>
            <a:ext cx="1037493" cy="203981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B9B5D3-7A3A-47BF-8313-6CA3419D73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199" y="4076331"/>
            <a:ext cx="854905" cy="7911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889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3.5|3.5|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2.5|3.5|7.2|6.9|5.8|7|13.8|3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|5.6|3.3|10.1|3|4.1|4.4|4.1|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3.5|3.3|5.3|8.9|1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18.7|1.8|3.7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4.8|3|23.5|16.3|3.4|3.2|5.9|1|16.3|5|3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4.4|13.5|3.8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3|9.3|5.7|5.7|8.2|5.3|5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2.8|3.4|7.1|7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3.1|5.4|4.9|1|4.2|5.2|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|4.9|5.2|6.4|7|7.1|1.1|12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3" ma:contentTypeDescription="Create a new document." ma:contentTypeScope="" ma:versionID="c2e0ad7e8459b4a763097fd9c50beffe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379c73df8c7c32fbb5b9cacbe02209f3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cee99ee9-287b-4f9a-957c-ba5ae7375c9a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522d4c35-b548-4432-90ae-af4376e1c4b4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0FFF63-D071-42FF-BA7C-0205FFE8F7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8619</TotalTime>
  <Words>202</Words>
  <Application>Microsoft Office PowerPoint</Application>
  <PresentationFormat>On-screen Show (4:3)</PresentationFormat>
  <Paragraphs>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1 - 2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4 - 7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251</cp:revision>
  <dcterms:created xsi:type="dcterms:W3CDTF">2019-07-05T11:02:13Z</dcterms:created>
  <dcterms:modified xsi:type="dcterms:W3CDTF">2021-06-14T10:51:10Z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