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4"/>
    <p:sldMasterId id="2147483658" r:id="rId5"/>
    <p:sldMasterId id="2147483660" r:id="rId6"/>
    <p:sldMasterId id="2147483662" r:id="rId7"/>
    <p:sldMasterId id="2147483664" r:id="rId8"/>
    <p:sldMasterId id="2147483666" r:id="rId9"/>
    <p:sldMasterId id="2147483669" r:id="rId10"/>
    <p:sldMasterId id="2147483650" r:id="rId11"/>
    <p:sldMasterId id="2147483652" r:id="rId12"/>
  </p:sldMasterIdLst>
  <p:notesMasterIdLst>
    <p:notesMasterId r:id="rId25"/>
  </p:notesMasterIdLst>
  <p:sldIdLst>
    <p:sldId id="277" r:id="rId13"/>
    <p:sldId id="278" r:id="rId14"/>
    <p:sldId id="294" r:id="rId15"/>
    <p:sldId id="297" r:id="rId16"/>
    <p:sldId id="279" r:id="rId17"/>
    <p:sldId id="282" r:id="rId18"/>
    <p:sldId id="298" r:id="rId19"/>
    <p:sldId id="300" r:id="rId20"/>
    <p:sldId id="301" r:id="rId21"/>
    <p:sldId id="295" r:id="rId22"/>
    <p:sldId id="293" r:id="rId23"/>
    <p:sldId id="28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8C"/>
    <a:srgbClr val="AA7E44"/>
    <a:srgbClr val="F6E967"/>
    <a:srgbClr val="926C39"/>
    <a:srgbClr val="D39D56"/>
    <a:srgbClr val="C08F4E"/>
    <a:srgbClr val="9B460D"/>
    <a:srgbClr val="F8CDA2"/>
    <a:srgbClr val="F7D7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0693" autoAdjust="0"/>
  </p:normalViewPr>
  <p:slideViewPr>
    <p:cSldViewPr snapToGrid="0" snapToObjects="1">
      <p:cViewPr varScale="1">
        <p:scale>
          <a:sx n="119" d="100"/>
          <a:sy n="119" d="100"/>
        </p:scale>
        <p:origin x="660" y="72"/>
      </p:cViewPr>
      <p:guideLst>
        <p:guide orient="horz" pos="2183"/>
        <p:guide pos="26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1F90C-5339-4EAD-9452-D0C41B5BF769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86B88-D743-4A80-8B89-AC12DAEDE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30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be backwards and forwards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86B88-D743-4A80-8B89-AC12DAEDE20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10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Whitney has also been building towers using cubes. Let’s </a:t>
            </a:r>
            <a:r>
              <a:rPr lang="en-GB" dirty="0" err="1"/>
              <a:t>havwe</a:t>
            </a:r>
            <a:r>
              <a:rPr lang="en-GB" dirty="0"/>
              <a:t> a look.</a:t>
            </a:r>
          </a:p>
          <a:p>
            <a:endParaRPr lang="en-GB" dirty="0"/>
          </a:p>
          <a:p>
            <a:r>
              <a:rPr lang="en-GB" dirty="0"/>
              <a:t>Pause the video here and see if you can answer these questions.</a:t>
            </a:r>
          </a:p>
          <a:p>
            <a:endParaRPr lang="en-GB" dirty="0"/>
          </a:p>
          <a:p>
            <a:r>
              <a:rPr lang="en-GB" dirty="0"/>
              <a:t>How did you get on?</a:t>
            </a:r>
          </a:p>
          <a:p>
            <a:endParaRPr lang="en-GB" dirty="0"/>
          </a:p>
          <a:p>
            <a:r>
              <a:rPr lang="en-GB" dirty="0"/>
              <a:t>Did Whitney use more or less cubes than Jack? That’s right she used less cubes because she built less towers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86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Whitney has also been building towers using cubes. Let’s </a:t>
            </a:r>
            <a:r>
              <a:rPr lang="en-GB" dirty="0" err="1"/>
              <a:t>havwe</a:t>
            </a:r>
            <a:r>
              <a:rPr lang="en-GB" dirty="0"/>
              <a:t> a look.</a:t>
            </a:r>
          </a:p>
          <a:p>
            <a:endParaRPr lang="en-GB" dirty="0"/>
          </a:p>
          <a:p>
            <a:r>
              <a:rPr lang="en-GB" dirty="0"/>
              <a:t>Pause the video here and see if you can answer these questions.</a:t>
            </a:r>
          </a:p>
          <a:p>
            <a:endParaRPr lang="en-GB" dirty="0"/>
          </a:p>
          <a:p>
            <a:r>
              <a:rPr lang="en-GB" dirty="0"/>
              <a:t>How did you get on?</a:t>
            </a:r>
          </a:p>
          <a:p>
            <a:endParaRPr lang="en-GB" dirty="0"/>
          </a:p>
          <a:p>
            <a:r>
              <a:rPr lang="en-GB" dirty="0"/>
              <a:t>Did Whitney use more or less cubes than Jack? That’s right she used less cubes because she built less towers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343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Whitney has also been building towers using cubes. Let’s </a:t>
            </a:r>
            <a:r>
              <a:rPr lang="en-GB" dirty="0" err="1"/>
              <a:t>havwe</a:t>
            </a:r>
            <a:r>
              <a:rPr lang="en-GB" dirty="0"/>
              <a:t> a look.</a:t>
            </a:r>
          </a:p>
          <a:p>
            <a:endParaRPr lang="en-GB" dirty="0"/>
          </a:p>
          <a:p>
            <a:r>
              <a:rPr lang="en-GB" dirty="0"/>
              <a:t>Pause the video here and see if you can answer these questions.</a:t>
            </a:r>
          </a:p>
          <a:p>
            <a:endParaRPr lang="en-GB" dirty="0"/>
          </a:p>
          <a:p>
            <a:r>
              <a:rPr lang="en-GB" dirty="0"/>
              <a:t>How did you get on?</a:t>
            </a:r>
          </a:p>
          <a:p>
            <a:endParaRPr lang="en-GB" dirty="0"/>
          </a:p>
          <a:p>
            <a:r>
              <a:rPr lang="en-GB" dirty="0"/>
              <a:t>Did Whitney use more or less cubes than Jack? That’s right she used less cubes because she built less towers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391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be backwards and forwards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86B88-D743-4A80-8B89-AC12DAEDE20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2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1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7785-7438-492F-B7FA-E66DA7B653E8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06EE-2F9D-4145-9CBE-CB7CE80E6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520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20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19/02/2021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85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24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482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989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63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127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97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3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3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7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6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Y1_SPG_B4_PP_012.jpg">
            <a:extLst>
              <a:ext uri="{FF2B5EF4-FFF2-40B4-BE49-F238E27FC236}">
                <a16:creationId xmlns:a16="http://schemas.microsoft.com/office/drawing/2014/main" id="{A96794DB-DDFA-FB45-B8ED-05501609EF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8" name="Picture 7" descr="Y1_SPG_B4_PP_012.jpg">
            <a:extLst>
              <a:ext uri="{FF2B5EF4-FFF2-40B4-BE49-F238E27FC236}">
                <a16:creationId xmlns:a16="http://schemas.microsoft.com/office/drawing/2014/main" id="{56302DCD-990B-7D47-BDD3-52DF552AC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2"/>
          <a:stretch/>
        </p:blipFill>
        <p:spPr>
          <a:xfrm>
            <a:off x="0" y="5486400"/>
            <a:ext cx="9144000" cy="1371600"/>
          </a:xfrm>
          <a:prstGeom prst="rect">
            <a:avLst/>
          </a:prstGeom>
        </p:spPr>
      </p:pic>
      <p:pic>
        <p:nvPicPr>
          <p:cNvPr id="10" name="Picture 9" descr="Y1_SPG_B4_PP_012.jpg">
            <a:extLst>
              <a:ext uri="{FF2B5EF4-FFF2-40B4-BE49-F238E27FC236}">
                <a16:creationId xmlns:a16="http://schemas.microsoft.com/office/drawing/2014/main" id="{163B5998-9409-B548-AA5D-C7CC102C6B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2" b="5473"/>
          <a:stretch/>
        </p:blipFill>
        <p:spPr>
          <a:xfrm>
            <a:off x="0" y="4468619"/>
            <a:ext cx="9144000" cy="10177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215809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Y1_SPG_B4_PP_012.jpg">
            <a:extLst>
              <a:ext uri="{FF2B5EF4-FFF2-40B4-BE49-F238E27FC236}">
                <a16:creationId xmlns:a16="http://schemas.microsoft.com/office/drawing/2014/main" id="{A96794DB-DDFA-FB45-B8ED-05501609EF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8" name="Picture 7" descr="Y1_SPG_B4_PP_012.jpg">
            <a:extLst>
              <a:ext uri="{FF2B5EF4-FFF2-40B4-BE49-F238E27FC236}">
                <a16:creationId xmlns:a16="http://schemas.microsoft.com/office/drawing/2014/main" id="{56302DCD-990B-7D47-BDD3-52DF552AC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2"/>
          <a:stretch/>
        </p:blipFill>
        <p:spPr>
          <a:xfrm>
            <a:off x="0" y="5486400"/>
            <a:ext cx="9144000" cy="1371600"/>
          </a:xfrm>
          <a:prstGeom prst="rect">
            <a:avLst/>
          </a:prstGeom>
        </p:spPr>
      </p:pic>
      <p:pic>
        <p:nvPicPr>
          <p:cNvPr id="10" name="Picture 9" descr="Y1_SPG_B4_PP_012.jpg">
            <a:extLst>
              <a:ext uri="{FF2B5EF4-FFF2-40B4-BE49-F238E27FC236}">
                <a16:creationId xmlns:a16="http://schemas.microsoft.com/office/drawing/2014/main" id="{163B5998-9409-B548-AA5D-C7CC102C6B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2" b="5473"/>
          <a:stretch/>
        </p:blipFill>
        <p:spPr>
          <a:xfrm>
            <a:off x="0" y="4468619"/>
            <a:ext cx="9144000" cy="10177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215809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4067703" y="-3185203"/>
            <a:ext cx="45719" cy="8181129"/>
          </a:xfrm>
          <a:prstGeom prst="rect">
            <a:avLst/>
          </a:prstGeom>
          <a:solidFill>
            <a:srgbClr val="F7D7BF"/>
          </a:solidFill>
          <a:ln>
            <a:solidFill>
              <a:srgbClr val="F7D7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44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microsoft.com/office/2007/relationships/hdphoto" Target="../media/hdphoto2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7.png"/><Relationship Id="rId5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332" y="2231032"/>
            <a:ext cx="595021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4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19" y="1898447"/>
            <a:ext cx="3830436" cy="3067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23" y="0"/>
            <a:ext cx="1239270" cy="17393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2895" y="5042151"/>
            <a:ext cx="2460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Faces</a:t>
            </a:r>
            <a:endParaRPr lang="en-GB" sz="4400" i="1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214973" y="301627"/>
            <a:ext cx="5651770" cy="836097"/>
          </a:xfrm>
          <a:prstGeom prst="wedgeRoundRectCallout">
            <a:avLst>
              <a:gd name="adj1" fmla="val -60501"/>
              <a:gd name="adj2" fmla="val -9858"/>
              <a:gd name="adj3" fmla="val 16667"/>
            </a:avLst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I know a cuboids have the same number of faces and edges as cubes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978668" y="5085693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6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369" y="1137724"/>
            <a:ext cx="1226720" cy="1008493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1531078" y="1214352"/>
            <a:ext cx="5209310" cy="836097"/>
          </a:xfrm>
          <a:prstGeom prst="wedgeRoundRectCallout">
            <a:avLst>
              <a:gd name="adj1" fmla="val 58470"/>
              <a:gd name="adj2" fmla="val 4503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I think they will have the same number of vertices too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65743" y="5042151"/>
            <a:ext cx="2460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Edges</a:t>
            </a:r>
            <a:endParaRPr lang="en-GB" sz="4400" i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361651" y="5047109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12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5537" y="5029274"/>
            <a:ext cx="2460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Vertices</a:t>
            </a:r>
            <a:endParaRPr lang="en-GB" sz="4400" i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30186" y="5047109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8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99507" y="5029274"/>
            <a:ext cx="399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?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888961" y="3196352"/>
            <a:ext cx="97644" cy="9669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828761" y="3628152"/>
            <a:ext cx="97644" cy="9669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2888961" y="4342102"/>
            <a:ext cx="97644" cy="9669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3828761" y="4812864"/>
            <a:ext cx="97644" cy="9669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5877544" y="3753343"/>
            <a:ext cx="97644" cy="9669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4931909" y="2172518"/>
            <a:ext cx="97644" cy="9669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5877544" y="2625197"/>
            <a:ext cx="97644" cy="9669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4931909" y="3318268"/>
            <a:ext cx="97644" cy="9669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972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23" grpId="0"/>
      <p:bldP spid="24" grpId="0"/>
      <p:bldP spid="2" grpId="0" animBg="1"/>
      <p:bldP spid="25" grpId="0" animBg="1"/>
      <p:bldP spid="26" grpId="0" animBg="1"/>
      <p:bldP spid="27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ular Callout 45"/>
          <p:cNvSpPr/>
          <p:nvPr/>
        </p:nvSpPr>
        <p:spPr>
          <a:xfrm>
            <a:off x="318814" y="1250099"/>
            <a:ext cx="5153072" cy="1029649"/>
          </a:xfrm>
          <a:prstGeom prst="wedgeRoundRectCallout">
            <a:avLst>
              <a:gd name="adj1" fmla="val 59891"/>
              <a:gd name="adj2" fmla="val 28170"/>
              <a:gd name="adj3" fmla="val 16667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 think a vertex is where two or more edges meet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85500" l="16106" r="7932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0814" y="5131938"/>
            <a:ext cx="2369307" cy="1036634"/>
          </a:xfrm>
          <a:prstGeom prst="rect">
            <a:avLst/>
          </a:prstGeom>
        </p:spPr>
      </p:pic>
      <p:sp>
        <p:nvSpPr>
          <p:cNvPr id="42" name="Parallelogram 41"/>
          <p:cNvSpPr/>
          <p:nvPr/>
        </p:nvSpPr>
        <p:spPr>
          <a:xfrm rot="20973337">
            <a:off x="2623444" y="2015309"/>
            <a:ext cx="1570741" cy="1796514"/>
          </a:xfrm>
          <a:prstGeom prst="parallelogram">
            <a:avLst>
              <a:gd name="adj" fmla="val 23549"/>
            </a:avLst>
          </a:prstGeom>
          <a:solidFill>
            <a:srgbClr val="EC008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5467" y="1339311"/>
            <a:ext cx="1412761" cy="1722321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12683" y="410777"/>
            <a:ext cx="6822215" cy="657306"/>
          </a:xfrm>
          <a:prstGeom prst="wedgeRoundRectCallout">
            <a:avLst>
              <a:gd name="adj1" fmla="val 48811"/>
              <a:gd name="adj2" fmla="val 81736"/>
              <a:gd name="adj3" fmla="val 16667"/>
            </a:avLst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An edge is where two faces meet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85" b="94422" l="9877" r="897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8684" y="3255071"/>
            <a:ext cx="1481456" cy="306045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85500" l="16106" r="7932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7038" y="3320385"/>
            <a:ext cx="2536156" cy="12193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667" b="96852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3438" y="3007075"/>
            <a:ext cx="1889924" cy="3292125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18814" y="212707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73741" y="222721"/>
            <a:ext cx="1344759" cy="1690725"/>
          </a:xfrm>
          <a:prstGeom prst="rect">
            <a:avLst/>
          </a:prstGeom>
        </p:spPr>
      </p:pic>
      <p:cxnSp>
        <p:nvCxnSpPr>
          <p:cNvPr id="53" name="Straight Connector 52"/>
          <p:cNvCxnSpPr/>
          <p:nvPr/>
        </p:nvCxnSpPr>
        <p:spPr>
          <a:xfrm>
            <a:off x="4249312" y="3725541"/>
            <a:ext cx="914400" cy="459417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0" idx="4"/>
          </p:cNvCxnSpPr>
          <p:nvPr/>
        </p:nvCxnSpPr>
        <p:spPr>
          <a:xfrm flipH="1">
            <a:off x="5154707" y="3572744"/>
            <a:ext cx="394372" cy="612308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249312" y="3725541"/>
            <a:ext cx="0" cy="1859946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0" idx="4"/>
          </p:cNvCxnSpPr>
          <p:nvPr/>
        </p:nvCxnSpPr>
        <p:spPr>
          <a:xfrm>
            <a:off x="5549079" y="3572744"/>
            <a:ext cx="17037" cy="1752715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249312" y="5585487"/>
            <a:ext cx="914400" cy="459417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5145181" y="5315934"/>
            <a:ext cx="403898" cy="719539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4249312" y="5346193"/>
            <a:ext cx="1309292" cy="21212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163712" y="4172554"/>
            <a:ext cx="0" cy="1859946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5105884" y="4103774"/>
            <a:ext cx="97644" cy="9669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5100580" y="5940434"/>
            <a:ext cx="97644" cy="9669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4203595" y="5509968"/>
            <a:ext cx="97644" cy="9669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5527038" y="5277940"/>
            <a:ext cx="97644" cy="9669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4300795" y="3551441"/>
            <a:ext cx="1211381" cy="200202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4203145" y="3701897"/>
            <a:ext cx="97644" cy="9669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5500257" y="3476054"/>
            <a:ext cx="97644" cy="9669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645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07 L 0.2375 0.00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19132 4.81481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L 0.15747 0.2393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-0.0375 0.0588 C -0.04514 0.07222 -0.05694 0.0794 -0.06875 0.0794 C -0.08281 0.0794 -0.09375 0.07222 -0.10156 0.0588 L -0.13854 -2.59259E-6 " pathEditMode="relative" rAng="0" ptsTypes="AAAAA">
                                      <p:cBhvr>
                                        <p:cTn id="8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2" grpId="0" animBg="1"/>
      <p:bldP spid="42" grpId="1" animBg="1"/>
      <p:bldP spid="47" grpId="0" animBg="1"/>
      <p:bldP spid="48" grpId="0" animBg="1"/>
      <p:bldP spid="51" grpId="0" animBg="1"/>
      <p:bldP spid="52" grpId="0" animBg="1"/>
      <p:bldP spid="49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59B48A-2686-4A84-9EEF-8C7501CF7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the rest of the questions on </a:t>
            </a:r>
            <a:br>
              <a:rPr lang="en-GB" dirty="0"/>
            </a:br>
            <a:r>
              <a:rPr lang="en-GB" dirty="0"/>
              <a:t>the worksheet</a:t>
            </a:r>
          </a:p>
        </p:txBody>
      </p:sp>
    </p:spTree>
    <p:extLst>
      <p:ext uri="{BB962C8B-B14F-4D97-AF65-F5344CB8AC3E}">
        <p14:creationId xmlns:p14="http://schemas.microsoft.com/office/powerpoint/2010/main" val="1159098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704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16B37A-8698-43CB-BEE6-D506252703BB}"/>
              </a:ext>
            </a:extLst>
          </p:cNvPr>
          <p:cNvSpPr txBox="1"/>
          <p:nvPr/>
        </p:nvSpPr>
        <p:spPr>
          <a:xfrm>
            <a:off x="203200" y="334776"/>
            <a:ext cx="7989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Which shapes have 12 edges?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3" y="3741602"/>
            <a:ext cx="1718656" cy="20779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431" y="1020467"/>
            <a:ext cx="2179617" cy="26352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454" y="3569982"/>
            <a:ext cx="2154989" cy="21549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02" y="1151823"/>
            <a:ext cx="2672307" cy="21397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37" y="3569982"/>
            <a:ext cx="2002550" cy="2421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2342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16B37A-8698-43CB-BEE6-D506252703BB}"/>
              </a:ext>
            </a:extLst>
          </p:cNvPr>
          <p:cNvSpPr txBox="1"/>
          <p:nvPr/>
        </p:nvSpPr>
        <p:spPr>
          <a:xfrm>
            <a:off x="203200" y="334776"/>
            <a:ext cx="7989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Which shapes have 12 edges?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3" y="3741602"/>
            <a:ext cx="1718656" cy="20779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431" y="1020467"/>
            <a:ext cx="2179617" cy="26352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454" y="3569982"/>
            <a:ext cx="2154989" cy="21549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02" y="1151823"/>
            <a:ext cx="2672307" cy="21397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37" y="3569982"/>
            <a:ext cx="2002550" cy="2421162"/>
          </a:xfrm>
          <a:prstGeom prst="rect">
            <a:avLst/>
          </a:prstGeom>
        </p:spPr>
      </p:pic>
      <p:sp>
        <p:nvSpPr>
          <p:cNvPr id="9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6242987" y="1601324"/>
            <a:ext cx="415950" cy="779738"/>
          </a:xfrm>
          <a:prstGeom prst="corner">
            <a:avLst>
              <a:gd name="adj1" fmla="val 27647"/>
              <a:gd name="adj2" fmla="val 2987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7033946" y="4320661"/>
            <a:ext cx="415950" cy="779738"/>
          </a:xfrm>
          <a:prstGeom prst="corner">
            <a:avLst>
              <a:gd name="adj1" fmla="val 27647"/>
              <a:gd name="adj2" fmla="val 2987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16B37A-8698-43CB-BEE6-D506252703BB}"/>
              </a:ext>
            </a:extLst>
          </p:cNvPr>
          <p:cNvSpPr txBox="1"/>
          <p:nvPr/>
        </p:nvSpPr>
        <p:spPr>
          <a:xfrm>
            <a:off x="746217" y="1836976"/>
            <a:ext cx="1847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noProof="0" dirty="0">
                <a:solidFill>
                  <a:prstClr val="black"/>
                </a:solidFill>
                <a:latin typeface="Comic Sans MS" panose="030F0702030302020204" pitchFamily="66" charset="0"/>
              </a:rPr>
              <a:t>9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6B37A-8698-43CB-BEE6-D506252703BB}"/>
              </a:ext>
            </a:extLst>
          </p:cNvPr>
          <p:cNvSpPr txBox="1"/>
          <p:nvPr/>
        </p:nvSpPr>
        <p:spPr>
          <a:xfrm>
            <a:off x="136257" y="3819082"/>
            <a:ext cx="1847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prstClr val="black"/>
                </a:solidFill>
                <a:latin typeface="Comic Sans MS" panose="030F0702030302020204" pitchFamily="66" charset="0"/>
              </a:rPr>
              <a:t>15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16B37A-8698-43CB-BEE6-D506252703BB}"/>
              </a:ext>
            </a:extLst>
          </p:cNvPr>
          <p:cNvSpPr txBox="1"/>
          <p:nvPr/>
        </p:nvSpPr>
        <p:spPr>
          <a:xfrm>
            <a:off x="2241314" y="3956680"/>
            <a:ext cx="1847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prstClr val="black"/>
                </a:solidFill>
                <a:latin typeface="Comic Sans MS" panose="030F0702030302020204" pitchFamily="66" charset="0"/>
              </a:rPr>
              <a:t>18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16B37A-8698-43CB-BEE6-D506252703BB}"/>
              </a:ext>
            </a:extLst>
          </p:cNvPr>
          <p:cNvSpPr txBox="1"/>
          <p:nvPr/>
        </p:nvSpPr>
        <p:spPr>
          <a:xfrm>
            <a:off x="5012814" y="2886269"/>
            <a:ext cx="1847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noProof="0" dirty="0">
                <a:solidFill>
                  <a:prstClr val="black"/>
                </a:solidFill>
                <a:latin typeface="Comic Sans MS" panose="030F0702030302020204" pitchFamily="66" charset="0"/>
              </a:rPr>
              <a:t>12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948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466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lay doh rolled out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41" y="1572306"/>
            <a:ext cx="7539318" cy="378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8" y="0"/>
            <a:ext cx="1300412" cy="1837357"/>
          </a:xfrm>
          <a:prstGeom prst="rect">
            <a:avLst/>
          </a:prstGeom>
        </p:spPr>
      </p:pic>
      <p:sp>
        <p:nvSpPr>
          <p:cNvPr id="2" name="4-Point Star 1"/>
          <p:cNvSpPr/>
          <p:nvPr/>
        </p:nvSpPr>
        <p:spPr>
          <a:xfrm>
            <a:off x="1855319" y="3424671"/>
            <a:ext cx="494620" cy="466394"/>
          </a:xfrm>
          <a:custGeom>
            <a:avLst/>
            <a:gdLst>
              <a:gd name="connsiteX0" fmla="*/ 0 w 566058"/>
              <a:gd name="connsiteY0" fmla="*/ 271131 h 542262"/>
              <a:gd name="connsiteX1" fmla="*/ 232996 w 566058"/>
              <a:gd name="connsiteY1" fmla="*/ 223201 h 542262"/>
              <a:gd name="connsiteX2" fmla="*/ 283029 w 566058"/>
              <a:gd name="connsiteY2" fmla="*/ 0 h 542262"/>
              <a:gd name="connsiteX3" fmla="*/ 333062 w 566058"/>
              <a:gd name="connsiteY3" fmla="*/ 223201 h 542262"/>
              <a:gd name="connsiteX4" fmla="*/ 566058 w 566058"/>
              <a:gd name="connsiteY4" fmla="*/ 271131 h 542262"/>
              <a:gd name="connsiteX5" fmla="*/ 333062 w 566058"/>
              <a:gd name="connsiteY5" fmla="*/ 319061 h 542262"/>
              <a:gd name="connsiteX6" fmla="*/ 283029 w 566058"/>
              <a:gd name="connsiteY6" fmla="*/ 542262 h 542262"/>
              <a:gd name="connsiteX7" fmla="*/ 232996 w 566058"/>
              <a:gd name="connsiteY7" fmla="*/ 319061 h 542262"/>
              <a:gd name="connsiteX8" fmla="*/ 0 w 566058"/>
              <a:gd name="connsiteY8" fmla="*/ 271131 h 542262"/>
              <a:gd name="connsiteX0" fmla="*/ 0 w 566058"/>
              <a:gd name="connsiteY0" fmla="*/ 271131 h 319061"/>
              <a:gd name="connsiteX1" fmla="*/ 232996 w 566058"/>
              <a:gd name="connsiteY1" fmla="*/ 223201 h 319061"/>
              <a:gd name="connsiteX2" fmla="*/ 283029 w 566058"/>
              <a:gd name="connsiteY2" fmla="*/ 0 h 319061"/>
              <a:gd name="connsiteX3" fmla="*/ 333062 w 566058"/>
              <a:gd name="connsiteY3" fmla="*/ 223201 h 319061"/>
              <a:gd name="connsiteX4" fmla="*/ 566058 w 566058"/>
              <a:gd name="connsiteY4" fmla="*/ 271131 h 319061"/>
              <a:gd name="connsiteX5" fmla="*/ 333062 w 566058"/>
              <a:gd name="connsiteY5" fmla="*/ 319061 h 319061"/>
              <a:gd name="connsiteX6" fmla="*/ 287791 w 566058"/>
              <a:gd name="connsiteY6" fmla="*/ 318424 h 319061"/>
              <a:gd name="connsiteX7" fmla="*/ 232996 w 566058"/>
              <a:gd name="connsiteY7" fmla="*/ 319061 h 319061"/>
              <a:gd name="connsiteX8" fmla="*/ 0 w 566058"/>
              <a:gd name="connsiteY8" fmla="*/ 271131 h 319061"/>
              <a:gd name="connsiteX0" fmla="*/ 0 w 527958"/>
              <a:gd name="connsiteY0" fmla="*/ 433056 h 433056"/>
              <a:gd name="connsiteX1" fmla="*/ 194896 w 527958"/>
              <a:gd name="connsiteY1" fmla="*/ 223201 h 433056"/>
              <a:gd name="connsiteX2" fmla="*/ 244929 w 527958"/>
              <a:gd name="connsiteY2" fmla="*/ 0 h 433056"/>
              <a:gd name="connsiteX3" fmla="*/ 294962 w 527958"/>
              <a:gd name="connsiteY3" fmla="*/ 223201 h 433056"/>
              <a:gd name="connsiteX4" fmla="*/ 527958 w 527958"/>
              <a:gd name="connsiteY4" fmla="*/ 271131 h 433056"/>
              <a:gd name="connsiteX5" fmla="*/ 294962 w 527958"/>
              <a:gd name="connsiteY5" fmla="*/ 319061 h 433056"/>
              <a:gd name="connsiteX6" fmla="*/ 249691 w 527958"/>
              <a:gd name="connsiteY6" fmla="*/ 318424 h 433056"/>
              <a:gd name="connsiteX7" fmla="*/ 194896 w 527958"/>
              <a:gd name="connsiteY7" fmla="*/ 319061 h 433056"/>
              <a:gd name="connsiteX8" fmla="*/ 0 w 527958"/>
              <a:gd name="connsiteY8" fmla="*/ 433056 h 433056"/>
              <a:gd name="connsiteX0" fmla="*/ 0 w 494620"/>
              <a:gd name="connsiteY0" fmla="*/ 433056 h 466394"/>
              <a:gd name="connsiteX1" fmla="*/ 194896 w 494620"/>
              <a:gd name="connsiteY1" fmla="*/ 223201 h 466394"/>
              <a:gd name="connsiteX2" fmla="*/ 244929 w 494620"/>
              <a:gd name="connsiteY2" fmla="*/ 0 h 466394"/>
              <a:gd name="connsiteX3" fmla="*/ 294962 w 494620"/>
              <a:gd name="connsiteY3" fmla="*/ 223201 h 466394"/>
              <a:gd name="connsiteX4" fmla="*/ 494620 w 494620"/>
              <a:gd name="connsiteY4" fmla="*/ 466394 h 466394"/>
              <a:gd name="connsiteX5" fmla="*/ 294962 w 494620"/>
              <a:gd name="connsiteY5" fmla="*/ 319061 h 466394"/>
              <a:gd name="connsiteX6" fmla="*/ 249691 w 494620"/>
              <a:gd name="connsiteY6" fmla="*/ 318424 h 466394"/>
              <a:gd name="connsiteX7" fmla="*/ 194896 w 494620"/>
              <a:gd name="connsiteY7" fmla="*/ 319061 h 466394"/>
              <a:gd name="connsiteX8" fmla="*/ 0 w 494620"/>
              <a:gd name="connsiteY8" fmla="*/ 433056 h 46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4620" h="466394">
                <a:moveTo>
                  <a:pt x="0" y="433056"/>
                </a:moveTo>
                <a:lnTo>
                  <a:pt x="194896" y="223201"/>
                </a:lnTo>
                <a:lnTo>
                  <a:pt x="244929" y="0"/>
                </a:lnTo>
                <a:lnTo>
                  <a:pt x="294962" y="223201"/>
                </a:lnTo>
                <a:lnTo>
                  <a:pt x="494620" y="466394"/>
                </a:lnTo>
                <a:lnTo>
                  <a:pt x="294962" y="319061"/>
                </a:lnTo>
                <a:lnTo>
                  <a:pt x="249691" y="318424"/>
                </a:lnTo>
                <a:lnTo>
                  <a:pt x="194896" y="319061"/>
                </a:lnTo>
                <a:lnTo>
                  <a:pt x="0" y="433056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8" name="4-Point Star 17"/>
          <p:cNvSpPr/>
          <p:nvPr/>
        </p:nvSpPr>
        <p:spPr>
          <a:xfrm rot="10800000">
            <a:off x="3171130" y="3424671"/>
            <a:ext cx="400958" cy="442581"/>
          </a:xfrm>
          <a:custGeom>
            <a:avLst/>
            <a:gdLst>
              <a:gd name="connsiteX0" fmla="*/ 0 w 566058"/>
              <a:gd name="connsiteY0" fmla="*/ 271131 h 542262"/>
              <a:gd name="connsiteX1" fmla="*/ 232996 w 566058"/>
              <a:gd name="connsiteY1" fmla="*/ 223201 h 542262"/>
              <a:gd name="connsiteX2" fmla="*/ 283029 w 566058"/>
              <a:gd name="connsiteY2" fmla="*/ 0 h 542262"/>
              <a:gd name="connsiteX3" fmla="*/ 333062 w 566058"/>
              <a:gd name="connsiteY3" fmla="*/ 223201 h 542262"/>
              <a:gd name="connsiteX4" fmla="*/ 566058 w 566058"/>
              <a:gd name="connsiteY4" fmla="*/ 271131 h 542262"/>
              <a:gd name="connsiteX5" fmla="*/ 333062 w 566058"/>
              <a:gd name="connsiteY5" fmla="*/ 319061 h 542262"/>
              <a:gd name="connsiteX6" fmla="*/ 283029 w 566058"/>
              <a:gd name="connsiteY6" fmla="*/ 542262 h 542262"/>
              <a:gd name="connsiteX7" fmla="*/ 232996 w 566058"/>
              <a:gd name="connsiteY7" fmla="*/ 319061 h 542262"/>
              <a:gd name="connsiteX8" fmla="*/ 0 w 566058"/>
              <a:gd name="connsiteY8" fmla="*/ 271131 h 542262"/>
              <a:gd name="connsiteX0" fmla="*/ 0 w 566058"/>
              <a:gd name="connsiteY0" fmla="*/ 271131 h 320012"/>
              <a:gd name="connsiteX1" fmla="*/ 232996 w 566058"/>
              <a:gd name="connsiteY1" fmla="*/ 223201 h 320012"/>
              <a:gd name="connsiteX2" fmla="*/ 283029 w 566058"/>
              <a:gd name="connsiteY2" fmla="*/ 0 h 320012"/>
              <a:gd name="connsiteX3" fmla="*/ 333062 w 566058"/>
              <a:gd name="connsiteY3" fmla="*/ 223201 h 320012"/>
              <a:gd name="connsiteX4" fmla="*/ 566058 w 566058"/>
              <a:gd name="connsiteY4" fmla="*/ 271131 h 320012"/>
              <a:gd name="connsiteX5" fmla="*/ 333062 w 566058"/>
              <a:gd name="connsiteY5" fmla="*/ 319061 h 320012"/>
              <a:gd name="connsiteX6" fmla="*/ 283029 w 566058"/>
              <a:gd name="connsiteY6" fmla="*/ 320012 h 320012"/>
              <a:gd name="connsiteX7" fmla="*/ 232996 w 566058"/>
              <a:gd name="connsiteY7" fmla="*/ 319061 h 320012"/>
              <a:gd name="connsiteX8" fmla="*/ 0 w 566058"/>
              <a:gd name="connsiteY8" fmla="*/ 271131 h 320012"/>
              <a:gd name="connsiteX0" fmla="*/ 0 w 502558"/>
              <a:gd name="connsiteY0" fmla="*/ 271131 h 467981"/>
              <a:gd name="connsiteX1" fmla="*/ 232996 w 502558"/>
              <a:gd name="connsiteY1" fmla="*/ 223201 h 467981"/>
              <a:gd name="connsiteX2" fmla="*/ 283029 w 502558"/>
              <a:gd name="connsiteY2" fmla="*/ 0 h 467981"/>
              <a:gd name="connsiteX3" fmla="*/ 333062 w 502558"/>
              <a:gd name="connsiteY3" fmla="*/ 223201 h 467981"/>
              <a:gd name="connsiteX4" fmla="*/ 502558 w 502558"/>
              <a:gd name="connsiteY4" fmla="*/ 467981 h 467981"/>
              <a:gd name="connsiteX5" fmla="*/ 333062 w 502558"/>
              <a:gd name="connsiteY5" fmla="*/ 319061 h 467981"/>
              <a:gd name="connsiteX6" fmla="*/ 283029 w 502558"/>
              <a:gd name="connsiteY6" fmla="*/ 320012 h 467981"/>
              <a:gd name="connsiteX7" fmla="*/ 232996 w 502558"/>
              <a:gd name="connsiteY7" fmla="*/ 319061 h 467981"/>
              <a:gd name="connsiteX8" fmla="*/ 0 w 502558"/>
              <a:gd name="connsiteY8" fmla="*/ 271131 h 467981"/>
              <a:gd name="connsiteX0" fmla="*/ 0 w 404133"/>
              <a:gd name="connsiteY0" fmla="*/ 442581 h 467981"/>
              <a:gd name="connsiteX1" fmla="*/ 134571 w 404133"/>
              <a:gd name="connsiteY1" fmla="*/ 223201 h 467981"/>
              <a:gd name="connsiteX2" fmla="*/ 184604 w 404133"/>
              <a:gd name="connsiteY2" fmla="*/ 0 h 467981"/>
              <a:gd name="connsiteX3" fmla="*/ 234637 w 404133"/>
              <a:gd name="connsiteY3" fmla="*/ 223201 h 467981"/>
              <a:gd name="connsiteX4" fmla="*/ 404133 w 404133"/>
              <a:gd name="connsiteY4" fmla="*/ 467981 h 467981"/>
              <a:gd name="connsiteX5" fmla="*/ 234637 w 404133"/>
              <a:gd name="connsiteY5" fmla="*/ 319061 h 467981"/>
              <a:gd name="connsiteX6" fmla="*/ 184604 w 404133"/>
              <a:gd name="connsiteY6" fmla="*/ 320012 h 467981"/>
              <a:gd name="connsiteX7" fmla="*/ 134571 w 404133"/>
              <a:gd name="connsiteY7" fmla="*/ 319061 h 467981"/>
              <a:gd name="connsiteX8" fmla="*/ 0 w 404133"/>
              <a:gd name="connsiteY8" fmla="*/ 442581 h 467981"/>
              <a:gd name="connsiteX0" fmla="*/ 0 w 400958"/>
              <a:gd name="connsiteY0" fmla="*/ 442581 h 442581"/>
              <a:gd name="connsiteX1" fmla="*/ 134571 w 400958"/>
              <a:gd name="connsiteY1" fmla="*/ 223201 h 442581"/>
              <a:gd name="connsiteX2" fmla="*/ 184604 w 400958"/>
              <a:gd name="connsiteY2" fmla="*/ 0 h 442581"/>
              <a:gd name="connsiteX3" fmla="*/ 234637 w 400958"/>
              <a:gd name="connsiteY3" fmla="*/ 223201 h 442581"/>
              <a:gd name="connsiteX4" fmla="*/ 400958 w 400958"/>
              <a:gd name="connsiteY4" fmla="*/ 433056 h 442581"/>
              <a:gd name="connsiteX5" fmla="*/ 234637 w 400958"/>
              <a:gd name="connsiteY5" fmla="*/ 319061 h 442581"/>
              <a:gd name="connsiteX6" fmla="*/ 184604 w 400958"/>
              <a:gd name="connsiteY6" fmla="*/ 320012 h 442581"/>
              <a:gd name="connsiteX7" fmla="*/ 134571 w 400958"/>
              <a:gd name="connsiteY7" fmla="*/ 319061 h 442581"/>
              <a:gd name="connsiteX8" fmla="*/ 0 w 400958"/>
              <a:gd name="connsiteY8" fmla="*/ 442581 h 44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0958" h="442581">
                <a:moveTo>
                  <a:pt x="0" y="442581"/>
                </a:moveTo>
                <a:lnTo>
                  <a:pt x="134571" y="223201"/>
                </a:lnTo>
                <a:lnTo>
                  <a:pt x="184604" y="0"/>
                </a:lnTo>
                <a:lnTo>
                  <a:pt x="234637" y="223201"/>
                </a:lnTo>
                <a:lnTo>
                  <a:pt x="400958" y="433056"/>
                </a:lnTo>
                <a:lnTo>
                  <a:pt x="234637" y="319061"/>
                </a:lnTo>
                <a:lnTo>
                  <a:pt x="184604" y="320012"/>
                </a:lnTo>
                <a:lnTo>
                  <a:pt x="134571" y="319061"/>
                </a:lnTo>
                <a:lnTo>
                  <a:pt x="0" y="442581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4-Point Star 18"/>
          <p:cNvSpPr/>
          <p:nvPr/>
        </p:nvSpPr>
        <p:spPr>
          <a:xfrm>
            <a:off x="4482630" y="3424671"/>
            <a:ext cx="511289" cy="433056"/>
          </a:xfrm>
          <a:custGeom>
            <a:avLst/>
            <a:gdLst>
              <a:gd name="connsiteX0" fmla="*/ 0 w 566058"/>
              <a:gd name="connsiteY0" fmla="*/ 271131 h 542262"/>
              <a:gd name="connsiteX1" fmla="*/ 232996 w 566058"/>
              <a:gd name="connsiteY1" fmla="*/ 223201 h 542262"/>
              <a:gd name="connsiteX2" fmla="*/ 283029 w 566058"/>
              <a:gd name="connsiteY2" fmla="*/ 0 h 542262"/>
              <a:gd name="connsiteX3" fmla="*/ 333062 w 566058"/>
              <a:gd name="connsiteY3" fmla="*/ 223201 h 542262"/>
              <a:gd name="connsiteX4" fmla="*/ 566058 w 566058"/>
              <a:gd name="connsiteY4" fmla="*/ 271131 h 542262"/>
              <a:gd name="connsiteX5" fmla="*/ 333062 w 566058"/>
              <a:gd name="connsiteY5" fmla="*/ 319061 h 542262"/>
              <a:gd name="connsiteX6" fmla="*/ 283029 w 566058"/>
              <a:gd name="connsiteY6" fmla="*/ 542262 h 542262"/>
              <a:gd name="connsiteX7" fmla="*/ 232996 w 566058"/>
              <a:gd name="connsiteY7" fmla="*/ 319061 h 542262"/>
              <a:gd name="connsiteX8" fmla="*/ 0 w 566058"/>
              <a:gd name="connsiteY8" fmla="*/ 271131 h 542262"/>
              <a:gd name="connsiteX0" fmla="*/ 0 w 535102"/>
              <a:gd name="connsiteY0" fmla="*/ 271131 h 542262"/>
              <a:gd name="connsiteX1" fmla="*/ 232996 w 535102"/>
              <a:gd name="connsiteY1" fmla="*/ 223201 h 542262"/>
              <a:gd name="connsiteX2" fmla="*/ 283029 w 535102"/>
              <a:gd name="connsiteY2" fmla="*/ 0 h 542262"/>
              <a:gd name="connsiteX3" fmla="*/ 333062 w 535102"/>
              <a:gd name="connsiteY3" fmla="*/ 223201 h 542262"/>
              <a:gd name="connsiteX4" fmla="*/ 535102 w 535102"/>
              <a:gd name="connsiteY4" fmla="*/ 404481 h 542262"/>
              <a:gd name="connsiteX5" fmla="*/ 333062 w 535102"/>
              <a:gd name="connsiteY5" fmla="*/ 319061 h 542262"/>
              <a:gd name="connsiteX6" fmla="*/ 283029 w 535102"/>
              <a:gd name="connsiteY6" fmla="*/ 542262 h 542262"/>
              <a:gd name="connsiteX7" fmla="*/ 232996 w 535102"/>
              <a:gd name="connsiteY7" fmla="*/ 319061 h 542262"/>
              <a:gd name="connsiteX8" fmla="*/ 0 w 535102"/>
              <a:gd name="connsiteY8" fmla="*/ 271131 h 542262"/>
              <a:gd name="connsiteX0" fmla="*/ 0 w 511289"/>
              <a:gd name="connsiteY0" fmla="*/ 433056 h 542262"/>
              <a:gd name="connsiteX1" fmla="*/ 209183 w 511289"/>
              <a:gd name="connsiteY1" fmla="*/ 223201 h 542262"/>
              <a:gd name="connsiteX2" fmla="*/ 259216 w 511289"/>
              <a:gd name="connsiteY2" fmla="*/ 0 h 542262"/>
              <a:gd name="connsiteX3" fmla="*/ 309249 w 511289"/>
              <a:gd name="connsiteY3" fmla="*/ 223201 h 542262"/>
              <a:gd name="connsiteX4" fmla="*/ 511289 w 511289"/>
              <a:gd name="connsiteY4" fmla="*/ 404481 h 542262"/>
              <a:gd name="connsiteX5" fmla="*/ 309249 w 511289"/>
              <a:gd name="connsiteY5" fmla="*/ 319061 h 542262"/>
              <a:gd name="connsiteX6" fmla="*/ 259216 w 511289"/>
              <a:gd name="connsiteY6" fmla="*/ 542262 h 542262"/>
              <a:gd name="connsiteX7" fmla="*/ 209183 w 511289"/>
              <a:gd name="connsiteY7" fmla="*/ 319061 h 542262"/>
              <a:gd name="connsiteX8" fmla="*/ 0 w 511289"/>
              <a:gd name="connsiteY8" fmla="*/ 433056 h 542262"/>
              <a:gd name="connsiteX0" fmla="*/ 0 w 511289"/>
              <a:gd name="connsiteY0" fmla="*/ 433056 h 433056"/>
              <a:gd name="connsiteX1" fmla="*/ 209183 w 511289"/>
              <a:gd name="connsiteY1" fmla="*/ 223201 h 433056"/>
              <a:gd name="connsiteX2" fmla="*/ 259216 w 511289"/>
              <a:gd name="connsiteY2" fmla="*/ 0 h 433056"/>
              <a:gd name="connsiteX3" fmla="*/ 309249 w 511289"/>
              <a:gd name="connsiteY3" fmla="*/ 223201 h 433056"/>
              <a:gd name="connsiteX4" fmla="*/ 511289 w 511289"/>
              <a:gd name="connsiteY4" fmla="*/ 404481 h 433056"/>
              <a:gd name="connsiteX5" fmla="*/ 309249 w 511289"/>
              <a:gd name="connsiteY5" fmla="*/ 319061 h 433056"/>
              <a:gd name="connsiteX6" fmla="*/ 261597 w 511289"/>
              <a:gd name="connsiteY6" fmla="*/ 320806 h 433056"/>
              <a:gd name="connsiteX7" fmla="*/ 209183 w 511289"/>
              <a:gd name="connsiteY7" fmla="*/ 319061 h 433056"/>
              <a:gd name="connsiteX8" fmla="*/ 0 w 511289"/>
              <a:gd name="connsiteY8" fmla="*/ 433056 h 43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289" h="433056">
                <a:moveTo>
                  <a:pt x="0" y="433056"/>
                </a:moveTo>
                <a:lnTo>
                  <a:pt x="209183" y="223201"/>
                </a:lnTo>
                <a:lnTo>
                  <a:pt x="259216" y="0"/>
                </a:lnTo>
                <a:lnTo>
                  <a:pt x="309249" y="223201"/>
                </a:lnTo>
                <a:lnTo>
                  <a:pt x="511289" y="404481"/>
                </a:lnTo>
                <a:lnTo>
                  <a:pt x="309249" y="319061"/>
                </a:lnTo>
                <a:lnTo>
                  <a:pt x="261597" y="320806"/>
                </a:lnTo>
                <a:lnTo>
                  <a:pt x="209183" y="319061"/>
                </a:lnTo>
                <a:lnTo>
                  <a:pt x="0" y="433056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72" y="1419000"/>
            <a:ext cx="1837357" cy="1837357"/>
          </a:xfrm>
          <a:prstGeom prst="rect">
            <a:avLst/>
          </a:prstGeom>
        </p:spPr>
      </p:pic>
      <p:sp>
        <p:nvSpPr>
          <p:cNvPr id="25" name="4-Point Star 1"/>
          <p:cNvSpPr/>
          <p:nvPr/>
        </p:nvSpPr>
        <p:spPr>
          <a:xfrm>
            <a:off x="5098694" y="4458306"/>
            <a:ext cx="494620" cy="466394"/>
          </a:xfrm>
          <a:custGeom>
            <a:avLst/>
            <a:gdLst>
              <a:gd name="connsiteX0" fmla="*/ 0 w 566058"/>
              <a:gd name="connsiteY0" fmla="*/ 271131 h 542262"/>
              <a:gd name="connsiteX1" fmla="*/ 232996 w 566058"/>
              <a:gd name="connsiteY1" fmla="*/ 223201 h 542262"/>
              <a:gd name="connsiteX2" fmla="*/ 283029 w 566058"/>
              <a:gd name="connsiteY2" fmla="*/ 0 h 542262"/>
              <a:gd name="connsiteX3" fmla="*/ 333062 w 566058"/>
              <a:gd name="connsiteY3" fmla="*/ 223201 h 542262"/>
              <a:gd name="connsiteX4" fmla="*/ 566058 w 566058"/>
              <a:gd name="connsiteY4" fmla="*/ 271131 h 542262"/>
              <a:gd name="connsiteX5" fmla="*/ 333062 w 566058"/>
              <a:gd name="connsiteY5" fmla="*/ 319061 h 542262"/>
              <a:gd name="connsiteX6" fmla="*/ 283029 w 566058"/>
              <a:gd name="connsiteY6" fmla="*/ 542262 h 542262"/>
              <a:gd name="connsiteX7" fmla="*/ 232996 w 566058"/>
              <a:gd name="connsiteY7" fmla="*/ 319061 h 542262"/>
              <a:gd name="connsiteX8" fmla="*/ 0 w 566058"/>
              <a:gd name="connsiteY8" fmla="*/ 271131 h 542262"/>
              <a:gd name="connsiteX0" fmla="*/ 0 w 566058"/>
              <a:gd name="connsiteY0" fmla="*/ 271131 h 319061"/>
              <a:gd name="connsiteX1" fmla="*/ 232996 w 566058"/>
              <a:gd name="connsiteY1" fmla="*/ 223201 h 319061"/>
              <a:gd name="connsiteX2" fmla="*/ 283029 w 566058"/>
              <a:gd name="connsiteY2" fmla="*/ 0 h 319061"/>
              <a:gd name="connsiteX3" fmla="*/ 333062 w 566058"/>
              <a:gd name="connsiteY3" fmla="*/ 223201 h 319061"/>
              <a:gd name="connsiteX4" fmla="*/ 566058 w 566058"/>
              <a:gd name="connsiteY4" fmla="*/ 271131 h 319061"/>
              <a:gd name="connsiteX5" fmla="*/ 333062 w 566058"/>
              <a:gd name="connsiteY5" fmla="*/ 319061 h 319061"/>
              <a:gd name="connsiteX6" fmla="*/ 287791 w 566058"/>
              <a:gd name="connsiteY6" fmla="*/ 318424 h 319061"/>
              <a:gd name="connsiteX7" fmla="*/ 232996 w 566058"/>
              <a:gd name="connsiteY7" fmla="*/ 319061 h 319061"/>
              <a:gd name="connsiteX8" fmla="*/ 0 w 566058"/>
              <a:gd name="connsiteY8" fmla="*/ 271131 h 319061"/>
              <a:gd name="connsiteX0" fmla="*/ 0 w 527958"/>
              <a:gd name="connsiteY0" fmla="*/ 433056 h 433056"/>
              <a:gd name="connsiteX1" fmla="*/ 194896 w 527958"/>
              <a:gd name="connsiteY1" fmla="*/ 223201 h 433056"/>
              <a:gd name="connsiteX2" fmla="*/ 244929 w 527958"/>
              <a:gd name="connsiteY2" fmla="*/ 0 h 433056"/>
              <a:gd name="connsiteX3" fmla="*/ 294962 w 527958"/>
              <a:gd name="connsiteY3" fmla="*/ 223201 h 433056"/>
              <a:gd name="connsiteX4" fmla="*/ 527958 w 527958"/>
              <a:gd name="connsiteY4" fmla="*/ 271131 h 433056"/>
              <a:gd name="connsiteX5" fmla="*/ 294962 w 527958"/>
              <a:gd name="connsiteY5" fmla="*/ 319061 h 433056"/>
              <a:gd name="connsiteX6" fmla="*/ 249691 w 527958"/>
              <a:gd name="connsiteY6" fmla="*/ 318424 h 433056"/>
              <a:gd name="connsiteX7" fmla="*/ 194896 w 527958"/>
              <a:gd name="connsiteY7" fmla="*/ 319061 h 433056"/>
              <a:gd name="connsiteX8" fmla="*/ 0 w 527958"/>
              <a:gd name="connsiteY8" fmla="*/ 433056 h 433056"/>
              <a:gd name="connsiteX0" fmla="*/ 0 w 494620"/>
              <a:gd name="connsiteY0" fmla="*/ 433056 h 466394"/>
              <a:gd name="connsiteX1" fmla="*/ 194896 w 494620"/>
              <a:gd name="connsiteY1" fmla="*/ 223201 h 466394"/>
              <a:gd name="connsiteX2" fmla="*/ 244929 w 494620"/>
              <a:gd name="connsiteY2" fmla="*/ 0 h 466394"/>
              <a:gd name="connsiteX3" fmla="*/ 294962 w 494620"/>
              <a:gd name="connsiteY3" fmla="*/ 223201 h 466394"/>
              <a:gd name="connsiteX4" fmla="*/ 494620 w 494620"/>
              <a:gd name="connsiteY4" fmla="*/ 466394 h 466394"/>
              <a:gd name="connsiteX5" fmla="*/ 294962 w 494620"/>
              <a:gd name="connsiteY5" fmla="*/ 319061 h 466394"/>
              <a:gd name="connsiteX6" fmla="*/ 249691 w 494620"/>
              <a:gd name="connsiteY6" fmla="*/ 318424 h 466394"/>
              <a:gd name="connsiteX7" fmla="*/ 194896 w 494620"/>
              <a:gd name="connsiteY7" fmla="*/ 319061 h 466394"/>
              <a:gd name="connsiteX8" fmla="*/ 0 w 494620"/>
              <a:gd name="connsiteY8" fmla="*/ 433056 h 46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4620" h="466394">
                <a:moveTo>
                  <a:pt x="0" y="433056"/>
                </a:moveTo>
                <a:lnTo>
                  <a:pt x="194896" y="223201"/>
                </a:lnTo>
                <a:lnTo>
                  <a:pt x="244929" y="0"/>
                </a:lnTo>
                <a:lnTo>
                  <a:pt x="294962" y="223201"/>
                </a:lnTo>
                <a:lnTo>
                  <a:pt x="494620" y="466394"/>
                </a:lnTo>
                <a:lnTo>
                  <a:pt x="294962" y="319061"/>
                </a:lnTo>
                <a:lnTo>
                  <a:pt x="249691" y="318424"/>
                </a:lnTo>
                <a:lnTo>
                  <a:pt x="194896" y="319061"/>
                </a:lnTo>
                <a:lnTo>
                  <a:pt x="0" y="433056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4-Point Star 5"/>
          <p:cNvSpPr/>
          <p:nvPr/>
        </p:nvSpPr>
        <p:spPr>
          <a:xfrm>
            <a:off x="2358671" y="4397736"/>
            <a:ext cx="494620" cy="496606"/>
          </a:xfrm>
          <a:prstGeom prst="star4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6942" y="3056332"/>
            <a:ext cx="1822904" cy="1822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007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0.04653 -0.02153 C 0.05642 -0.02662 0.06771 -0.02523 0.0776 -0.01829 C 0.08872 -0.01065 0.09566 0.00023 0.09757 0.01458 L 0.11059 0.07801 " pathEditMode="relative" rAng="1680000" ptsTypes="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10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8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5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59 0.07801 L 0.14653 0.01968 C 0.15417 0.00648 0.16302 0.00162 0.17726 -0.00023 C 0.19132 -0.00185 0.22361 -0.00417 0.23125 0.00903 C 0.24323 0.02847 0.23299 0.05857 0.24514 0.07801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-398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514 0.07801 L 0.2842 0.01042 C 0.29236 -0.00463 0.30469 -0.01273 0.31736 -0.01273 C 0.33212 -0.01273 0.34375 -0.00463 0.35191 0.01042 L 0.39115 0.07801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453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115 0.07801 L 0.41719 -0.00047 C 0.4224 -0.01783 0.4342 -0.0331 0.44861 -0.04306 C 0.46528 -0.05417 0.48073 -0.05741 0.49427 -0.05301 L 0.55729 -0.03496 " pathEditMode="relative" rAng="19980000" ptsTypes="AAAAA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66" y="-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0.04566 -0.09884 C 0.05521 -0.12106 0.06944 -0.13287 0.08438 -0.13287 C 0.10156 -0.13287 0.1151 -0.12106 0.12465 -0.09884 L 0.17049 -2.22222E-6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4" y="-664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3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049 -2.22222E-6 L 0.2375 -0.09884 C 0.25156 -0.12106 0.27257 -0.13287 0.29444 -0.13287 C 0.31944 -0.13287 0.33941 -0.12106 0.35347 -0.09884 L 0.42049 -2.22222E-6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64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49 -2.22222E-6 L 0.43802 -0.13125 C 0.44097 -0.15995 0.45417 -0.18472 0.47274 -0.20023 C 0.49392 -0.21805 0.51545 -0.22199 0.53629 -0.21319 L 0.63247 -0.17662 " pathEditMode="relative" rAng="19680000" ptsTypes="AAAAA"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  <p:bldP spid="2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3587" y="1238034"/>
            <a:ext cx="1275398" cy="1760737"/>
          </a:xfrm>
          <a:prstGeom prst="rect">
            <a:avLst/>
          </a:prstGeom>
        </p:spPr>
      </p:pic>
      <p:pic>
        <p:nvPicPr>
          <p:cNvPr id="3074" name="Picture 4" descr="image00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0" t="24892" r="33924"/>
          <a:stretch/>
        </p:blipFill>
        <p:spPr bwMode="auto">
          <a:xfrm>
            <a:off x="3220878" y="2324970"/>
            <a:ext cx="3106592" cy="287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131" y="1238034"/>
            <a:ext cx="1507158" cy="16959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85777" y="3763183"/>
            <a:ext cx="1344759" cy="1690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7F98AE-E148-4145-B805-880FE5F199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9243" y="773678"/>
            <a:ext cx="928712" cy="9287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22CE17-6CBE-6040-B6F8-C91DBF3E4099}"/>
              </a:ext>
            </a:extLst>
          </p:cNvPr>
          <p:cNvSpPr txBox="1"/>
          <p:nvPr/>
        </p:nvSpPr>
        <p:spPr>
          <a:xfrm>
            <a:off x="2366290" y="945646"/>
            <a:ext cx="265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557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131" y="1238034"/>
            <a:ext cx="1507158" cy="16959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85777" y="3763183"/>
            <a:ext cx="1344759" cy="16907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2714" y="3427338"/>
            <a:ext cx="334508" cy="36651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6467" y="3404608"/>
            <a:ext cx="334508" cy="366511"/>
          </a:xfrm>
          <a:prstGeom prst="rect">
            <a:avLst/>
          </a:prstGeom>
        </p:spPr>
      </p:pic>
      <p:pic>
        <p:nvPicPr>
          <p:cNvPr id="32" name="Picture 2" descr="37,494 Drinking Straw Stock Vector Illustration And Royalty Free 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7" t="52741" r="53355" b="14463"/>
          <a:stretch/>
        </p:blipFill>
        <p:spPr bwMode="auto">
          <a:xfrm rot="958621">
            <a:off x="2727315" y="2326501"/>
            <a:ext cx="115126" cy="116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37,494 Drinking Straw Stock Vector Illustration And Royalty Free 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7" t="52741" r="53523" b="14092"/>
          <a:stretch/>
        </p:blipFill>
        <p:spPr bwMode="auto">
          <a:xfrm rot="20232442">
            <a:off x="3184530" y="2323002"/>
            <a:ext cx="109156" cy="117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37,494 Drinking Straw Stock Vector Illustration And Royalty Free 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5" t="61328" r="53148" b="14681"/>
          <a:stretch/>
        </p:blipFill>
        <p:spPr bwMode="auto">
          <a:xfrm rot="5400000">
            <a:off x="3000375" y="3224256"/>
            <a:ext cx="1016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37,494 Drinking Straw Stock Vector Illustration And Royalty Free 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45" t="79334" r="53273" b="9101"/>
          <a:stretch/>
        </p:blipFill>
        <p:spPr bwMode="auto">
          <a:xfrm rot="14512987">
            <a:off x="3183932" y="3555381"/>
            <a:ext cx="112474" cy="39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37,494 Drinking Straw Stock Vector Illustration And Royalty Free 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45" t="79334" r="53273" b="9101"/>
          <a:stretch/>
        </p:blipFill>
        <p:spPr bwMode="auto">
          <a:xfrm rot="7404114">
            <a:off x="2734009" y="3584130"/>
            <a:ext cx="112474" cy="39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37,494 Drinking Straw Stock Vector Illustration And Royalty Free 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7" t="52741" r="53426" b="9333"/>
          <a:stretch/>
        </p:blipFill>
        <p:spPr bwMode="auto">
          <a:xfrm>
            <a:off x="2931436" y="2315079"/>
            <a:ext cx="135729" cy="162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3597" y="3726526"/>
            <a:ext cx="334508" cy="366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3597" y="2112425"/>
            <a:ext cx="334508" cy="366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14204" r="21124"/>
          <a:stretch/>
        </p:blipFill>
        <p:spPr>
          <a:xfrm>
            <a:off x="190499" y="3717"/>
            <a:ext cx="7905751" cy="687289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47049" y="524231"/>
            <a:ext cx="7087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Faces 4		 Edges 6 	     Vertices 4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783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37865 0.30972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4" y="1548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0.32379 0.18079 " pathEditMode="relative" rAng="0" ptsTypes="AA">
                                      <p:cBhvr>
                                        <p:cTn id="28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1" y="902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33039 0.05787 " pathEditMode="relative" rAng="0" ptsTypes="AA">
                                      <p:cBhvr>
                                        <p:cTn id="30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10" y="289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0.35747 0.17755 " pathEditMode="relative" rAng="0" ptsTypes="AA">
                                      <p:cBhvr>
                                        <p:cTn id="32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65" y="886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3125 -0.02037 " pathEditMode="relative" rAng="0" ptsTypes="AA">
                                      <p:cBhvr>
                                        <p:cTn id="34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-101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29913 -0.08588 " pathEditMode="relative" rAng="0" ptsTypes="AA">
                                      <p:cBhvr>
                                        <p:cTn id="36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-430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0.37987 -0.16875 " pathEditMode="relative" rAng="0" ptsTypes="AA">
                                      <p:cBhvr>
                                        <p:cTn id="38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93" y="-844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0.3033 -0.3044 " pathEditMode="relative" rAng="0" ptsTypes="AA">
                                      <p:cBhvr>
                                        <p:cTn id="40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-1523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0.24254 -0.26805 " pathEditMode="relative" rAng="0" ptsTypes="AA">
                                      <p:cBhvr>
                                        <p:cTn id="42" dur="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8" y="-1340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0.28872 -0.22361 " pathEditMode="relative" rAng="0" ptsTypes="AA">
                                      <p:cBhvr>
                                        <p:cTn id="44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-1118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172">
            <a:off x="3298143" y="1374848"/>
            <a:ext cx="1252783" cy="19510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131" y="1238034"/>
            <a:ext cx="1507158" cy="1695927"/>
          </a:xfrm>
          <a:prstGeom prst="rect">
            <a:avLst/>
          </a:prstGeom>
        </p:spPr>
      </p:pic>
      <p:sp>
        <p:nvSpPr>
          <p:cNvPr id="22" name="Cube 21"/>
          <p:cNvSpPr/>
          <p:nvPr/>
        </p:nvSpPr>
        <p:spPr>
          <a:xfrm>
            <a:off x="2309248" y="1828800"/>
            <a:ext cx="3471620" cy="3471620"/>
          </a:xfrm>
          <a:prstGeom prst="cub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3201531" y="3171795"/>
            <a:ext cx="7350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atin typeface="KG Primary Penmanship" panose="02000506000000020003" pitchFamily="2" charset="0"/>
              </a:rPr>
              <a:t>2</a:t>
            </a:r>
            <a:endParaRPr lang="en-GB" sz="9600" i="1" dirty="0">
              <a:latin typeface="KG Primary Penmanship" panose="02000506000000020003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722" y="2515488"/>
            <a:ext cx="1362487" cy="257273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2376473">
            <a:off x="3583001" y="1619448"/>
            <a:ext cx="735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KG Primary Penmanship" panose="02000506000000020003" pitchFamily="2" charset="0"/>
              </a:rPr>
              <a:t>1</a:t>
            </a:r>
            <a:endParaRPr lang="en-GB" sz="8000" i="1" dirty="0">
              <a:latin typeface="KG Primary Penmanship" panose="02000506000000020003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3587" y="1238034"/>
            <a:ext cx="1275398" cy="1760737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578075" y="1672284"/>
            <a:ext cx="340963" cy="356461"/>
          </a:xfrm>
          <a:prstGeom prst="ellipse">
            <a:avLst/>
          </a:prstGeom>
          <a:solidFill>
            <a:schemeClr val="accent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4736663" y="2515488"/>
            <a:ext cx="340963" cy="356461"/>
          </a:xfrm>
          <a:prstGeom prst="ellipse">
            <a:avLst/>
          </a:prstGeom>
          <a:solidFill>
            <a:schemeClr val="accent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2151984" y="2524712"/>
            <a:ext cx="340963" cy="356461"/>
          </a:xfrm>
          <a:prstGeom prst="ellipse">
            <a:avLst/>
          </a:prstGeom>
          <a:solidFill>
            <a:schemeClr val="accent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4736663" y="5088223"/>
            <a:ext cx="340963" cy="356461"/>
          </a:xfrm>
          <a:prstGeom prst="ellipse">
            <a:avLst/>
          </a:prstGeom>
          <a:solidFill>
            <a:schemeClr val="accent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3043849" y="4237476"/>
            <a:ext cx="340963" cy="356461"/>
          </a:xfrm>
          <a:prstGeom prst="ellipse">
            <a:avLst/>
          </a:prstGeom>
          <a:solidFill>
            <a:schemeClr val="accent2">
              <a:alpha val="4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Group 41"/>
          <p:cNvGrpSpPr/>
          <p:nvPr/>
        </p:nvGrpSpPr>
        <p:grpSpPr>
          <a:xfrm>
            <a:off x="2297788" y="1828800"/>
            <a:ext cx="3471620" cy="3471620"/>
            <a:chOff x="2297788" y="1828800"/>
            <a:chExt cx="3471620" cy="3471620"/>
          </a:xfrm>
        </p:grpSpPr>
        <p:grpSp>
          <p:nvGrpSpPr>
            <p:cNvPr id="43" name="Group 42"/>
            <p:cNvGrpSpPr/>
            <p:nvPr/>
          </p:nvGrpSpPr>
          <p:grpSpPr>
            <a:xfrm>
              <a:off x="2297788" y="4417017"/>
              <a:ext cx="3471620" cy="883403"/>
              <a:chOff x="2309248" y="1828800"/>
              <a:chExt cx="3471620" cy="883403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flipH="1">
                <a:off x="2309248" y="1828800"/>
                <a:ext cx="892283" cy="883403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3201531" y="1828800"/>
                <a:ext cx="2579337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/>
            <p:nvPr/>
          </p:nvCxnSpPr>
          <p:spPr>
            <a:xfrm flipV="1">
              <a:off x="3184098" y="1828800"/>
              <a:ext cx="0" cy="2588217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Oval 34"/>
          <p:cNvSpPr/>
          <p:nvPr/>
        </p:nvSpPr>
        <p:spPr>
          <a:xfrm>
            <a:off x="3004649" y="1646453"/>
            <a:ext cx="340963" cy="356461"/>
          </a:xfrm>
          <a:prstGeom prst="ellipse">
            <a:avLst/>
          </a:prstGeom>
          <a:solidFill>
            <a:schemeClr val="accent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5541260" y="4245019"/>
            <a:ext cx="340963" cy="356461"/>
          </a:xfrm>
          <a:prstGeom prst="ellipse">
            <a:avLst/>
          </a:prstGeom>
          <a:solidFill>
            <a:schemeClr val="accent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2115169" y="5097447"/>
            <a:ext cx="340963" cy="356461"/>
          </a:xfrm>
          <a:prstGeom prst="ellipse">
            <a:avLst/>
          </a:prstGeom>
          <a:solidFill>
            <a:schemeClr val="accent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47049" y="524231"/>
            <a:ext cx="7178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Faces 6		 Edges 12 	  Vertices 8 </a:t>
            </a:r>
          </a:p>
        </p:txBody>
      </p:sp>
      <p:sp>
        <p:nvSpPr>
          <p:cNvPr id="4" name="Rectangle 3"/>
          <p:cNvSpPr/>
          <p:nvPr/>
        </p:nvSpPr>
        <p:spPr>
          <a:xfrm>
            <a:off x="5578075" y="246743"/>
            <a:ext cx="2347542" cy="99129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366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4" grpId="0" animBg="1"/>
      <p:bldP spid="38" grpId="0" animBg="1"/>
      <p:bldP spid="41" grpId="0" animBg="1"/>
      <p:bldP spid="35" grpId="0" animBg="1"/>
      <p:bldP spid="37" grpId="0" animBg="1"/>
      <p:bldP spid="39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16.2|10.8|1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8|17.2|15.8|27.5|1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11.5|2.3|2.4|11.3|4.9|2.2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1|2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3|2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7|0.9|0.5|0.7|4|0.6|0.7|0.6|1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8|5|8.7|0.8|0.8|0.6|7.6|5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5.5|3.2|10.6|10.6|2.5|4.2|6|9.3|4.3|4.3|4.4|2|4.9|3.8|3.5|1.6|2.4|2.8|2.9|3.4|4.3|4.3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2700000" scaled="1"/>
          <a:tileRect/>
        </a:gradFill>
        <a:ln w="1905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F0E787-B26D-4D1B-B6BC-02C782B4E6ED}">
  <ds:schemaRefs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522d4c35-b548-4432-90ae-af4376e1c4b4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FB01D0B-81A0-4406-A154-C0099A637E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C52660-2082-40CC-8C91-415DEAD930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15563</TotalTime>
  <Words>283</Words>
  <Application>Microsoft Office PowerPoint</Application>
  <PresentationFormat>On-screen Show (4:3)</PresentationFormat>
  <Paragraphs>51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Calibri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rest of the questions on 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Caroline Hamilton</cp:lastModifiedBy>
  <cp:revision>149</cp:revision>
  <dcterms:created xsi:type="dcterms:W3CDTF">2019-07-05T11:02:13Z</dcterms:created>
  <dcterms:modified xsi:type="dcterms:W3CDTF">2021-02-19T09:55:32Z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