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slideLayouts/slideLayout10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  <p:sldMasterId id="2147483685" r:id="rId11"/>
  </p:sldMasterIdLst>
  <p:notesMasterIdLst>
    <p:notesMasterId r:id="rId24"/>
  </p:notesMasterIdLst>
  <p:sldIdLst>
    <p:sldId id="296" r:id="rId12"/>
    <p:sldId id="297" r:id="rId13"/>
    <p:sldId id="308" r:id="rId14"/>
    <p:sldId id="309" r:id="rId15"/>
    <p:sldId id="299" r:id="rId16"/>
    <p:sldId id="300" r:id="rId17"/>
    <p:sldId id="310" r:id="rId18"/>
    <p:sldId id="312" r:id="rId19"/>
    <p:sldId id="313" r:id="rId20"/>
    <p:sldId id="301" r:id="rId21"/>
    <p:sldId id="315" r:id="rId22"/>
    <p:sldId id="314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73" d="100"/>
          <a:sy n="73" d="100"/>
        </p:scale>
        <p:origin x="132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0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theme" Target="theme/theme1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8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23/05/2021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1640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23/05/2021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596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5" Type="http://schemas.openxmlformats.org/officeDocument/2006/relationships/image" Target="../media/image17.png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9.png"/><Relationship Id="rId7" Type="http://schemas.openxmlformats.org/officeDocument/2006/relationships/image" Target="../media/image2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4" Type="http://schemas.openxmlformats.org/officeDocument/2006/relationships/image" Target="../media/image20.png"/><Relationship Id="rId9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9.png"/><Relationship Id="rId7" Type="http://schemas.openxmlformats.org/officeDocument/2006/relationships/image" Target="../media/image2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10" Type="http://schemas.openxmlformats.org/officeDocument/2006/relationships/image" Target="../media/image24.png"/><Relationship Id="rId4" Type="http://schemas.openxmlformats.org/officeDocument/2006/relationships/image" Target="../media/image20.png"/><Relationship Id="rId9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3471" y="2474893"/>
            <a:ext cx="6346486" cy="190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1 – 4 on the worksheet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78054" y="334776"/>
            <a:ext cx="71061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Ron is using marshmallows and straws to build 3D shapes.</a:t>
            </a:r>
            <a:endParaRPr lang="en-GB" sz="2800" dirty="0"/>
          </a:p>
        </p:txBody>
      </p:sp>
      <p:sp>
        <p:nvSpPr>
          <p:cNvPr id="107" name="TextBox 106"/>
          <p:cNvSpPr txBox="1"/>
          <p:nvPr/>
        </p:nvSpPr>
        <p:spPr>
          <a:xfrm>
            <a:off x="705549" y="3742668"/>
            <a:ext cx="72128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 dirty="0" smtClean="0"/>
          </a:p>
          <a:p>
            <a:r>
              <a:rPr lang="en-GB" sz="2800" dirty="0" smtClean="0"/>
              <a:t>He starts by making a rectangular base.</a:t>
            </a:r>
          </a:p>
          <a:p>
            <a:endParaRPr lang="en-GB" sz="2800" dirty="0" smtClean="0"/>
          </a:p>
          <a:p>
            <a:r>
              <a:rPr lang="en-GB" sz="2800" dirty="0" smtClean="0"/>
              <a:t>What shape do you think Ron is making?</a:t>
            </a:r>
          </a:p>
          <a:p>
            <a:endParaRPr lang="en-GB" sz="6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GB" sz="2800" dirty="0" smtClean="0">
                <a:solidFill>
                  <a:schemeClr val="accent5">
                    <a:lumMod val="75000"/>
                  </a:schemeClr>
                </a:solidFill>
              </a:rPr>
              <a:t>Ron has made a cuboid.</a:t>
            </a:r>
            <a:endParaRPr lang="en-GB" sz="2800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GB" sz="2800" dirty="0"/>
          </a:p>
        </p:txBody>
      </p:sp>
      <p:pic>
        <p:nvPicPr>
          <p:cNvPr id="108" name="Picture 10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2067" y="1441072"/>
            <a:ext cx="747045" cy="747045"/>
          </a:xfrm>
          <a:prstGeom prst="rect">
            <a:avLst/>
          </a:prstGeom>
        </p:spPr>
      </p:pic>
      <p:sp>
        <p:nvSpPr>
          <p:cNvPr id="109" name="TextBox 108"/>
          <p:cNvSpPr txBox="1"/>
          <p:nvPr/>
        </p:nvSpPr>
        <p:spPr>
          <a:xfrm>
            <a:off x="5434386" y="1583763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pic>
        <p:nvPicPr>
          <p:cNvPr id="58" name="Picture 5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67512" y="1288883"/>
            <a:ext cx="1389408" cy="1760737"/>
          </a:xfrm>
          <a:prstGeom prst="rect">
            <a:avLst/>
          </a:prstGeom>
        </p:spPr>
      </p:pic>
      <p:sp>
        <p:nvSpPr>
          <p:cNvPr id="7" name="Can 6"/>
          <p:cNvSpPr/>
          <p:nvPr/>
        </p:nvSpPr>
        <p:spPr>
          <a:xfrm>
            <a:off x="2599898" y="2285287"/>
            <a:ext cx="368489" cy="388307"/>
          </a:xfrm>
          <a:prstGeom prst="ca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Can 64"/>
          <p:cNvSpPr/>
          <p:nvPr/>
        </p:nvSpPr>
        <p:spPr>
          <a:xfrm>
            <a:off x="4484994" y="2225527"/>
            <a:ext cx="368489" cy="388307"/>
          </a:xfrm>
          <a:prstGeom prst="ca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Can 8"/>
          <p:cNvSpPr/>
          <p:nvPr/>
        </p:nvSpPr>
        <p:spPr>
          <a:xfrm rot="8143536">
            <a:off x="2968184" y="2394936"/>
            <a:ext cx="72004" cy="733741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Can 62"/>
          <p:cNvSpPr/>
          <p:nvPr/>
        </p:nvSpPr>
        <p:spPr>
          <a:xfrm>
            <a:off x="3104864" y="2856660"/>
            <a:ext cx="368489" cy="388307"/>
          </a:xfrm>
          <a:prstGeom prst="ca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Can 66"/>
          <p:cNvSpPr/>
          <p:nvPr/>
        </p:nvSpPr>
        <p:spPr>
          <a:xfrm rot="8143536">
            <a:off x="4953957" y="2328078"/>
            <a:ext cx="72004" cy="733741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Can 65"/>
          <p:cNvSpPr/>
          <p:nvPr/>
        </p:nvSpPr>
        <p:spPr>
          <a:xfrm>
            <a:off x="5065897" y="2851160"/>
            <a:ext cx="368489" cy="388307"/>
          </a:xfrm>
          <a:prstGeom prst="ca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Can 67"/>
          <p:cNvSpPr/>
          <p:nvPr/>
        </p:nvSpPr>
        <p:spPr>
          <a:xfrm rot="5400000">
            <a:off x="3636539" y="1600115"/>
            <a:ext cx="72000" cy="162491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Can 68"/>
          <p:cNvSpPr/>
          <p:nvPr/>
        </p:nvSpPr>
        <p:spPr>
          <a:xfrm rot="5400000">
            <a:off x="4251333" y="2232858"/>
            <a:ext cx="72000" cy="162491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Can 73"/>
          <p:cNvSpPr/>
          <p:nvPr/>
        </p:nvSpPr>
        <p:spPr>
          <a:xfrm>
            <a:off x="2719067" y="1527159"/>
            <a:ext cx="72000" cy="792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0" name="Group 9"/>
          <p:cNvGrpSpPr/>
          <p:nvPr/>
        </p:nvGrpSpPr>
        <p:grpSpPr>
          <a:xfrm>
            <a:off x="2581193" y="1096706"/>
            <a:ext cx="2834488" cy="1019440"/>
            <a:chOff x="2581193" y="1409210"/>
            <a:chExt cx="2834488" cy="1019440"/>
          </a:xfrm>
        </p:grpSpPr>
        <p:sp>
          <p:nvSpPr>
            <p:cNvPr id="75" name="Can 74"/>
            <p:cNvSpPr/>
            <p:nvPr/>
          </p:nvSpPr>
          <p:spPr>
            <a:xfrm>
              <a:off x="2581193" y="1468970"/>
              <a:ext cx="368489" cy="388307"/>
            </a:xfrm>
            <a:prstGeom prst="can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6" name="Can 75"/>
            <p:cNvSpPr/>
            <p:nvPr/>
          </p:nvSpPr>
          <p:spPr>
            <a:xfrm>
              <a:off x="4466289" y="1409210"/>
              <a:ext cx="368489" cy="388307"/>
            </a:xfrm>
            <a:prstGeom prst="can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7" name="Can 76"/>
            <p:cNvSpPr/>
            <p:nvPr/>
          </p:nvSpPr>
          <p:spPr>
            <a:xfrm rot="8143536">
              <a:off x="2949479" y="1578619"/>
              <a:ext cx="72004" cy="733741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8" name="Can 77"/>
            <p:cNvSpPr/>
            <p:nvPr/>
          </p:nvSpPr>
          <p:spPr>
            <a:xfrm>
              <a:off x="3086159" y="2040343"/>
              <a:ext cx="368489" cy="388307"/>
            </a:xfrm>
            <a:prstGeom prst="can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" name="Can 78"/>
            <p:cNvSpPr/>
            <p:nvPr/>
          </p:nvSpPr>
          <p:spPr>
            <a:xfrm rot="8143536">
              <a:off x="4935252" y="1511761"/>
              <a:ext cx="72004" cy="733741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0" name="Can 79"/>
            <p:cNvSpPr/>
            <p:nvPr/>
          </p:nvSpPr>
          <p:spPr>
            <a:xfrm>
              <a:off x="5047192" y="2034843"/>
              <a:ext cx="368489" cy="388307"/>
            </a:xfrm>
            <a:prstGeom prst="can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1" name="Can 80"/>
            <p:cNvSpPr/>
            <p:nvPr/>
          </p:nvSpPr>
          <p:spPr>
            <a:xfrm rot="5400000">
              <a:off x="3617834" y="783798"/>
              <a:ext cx="72000" cy="1624910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2" name="Can 81"/>
            <p:cNvSpPr/>
            <p:nvPr/>
          </p:nvSpPr>
          <p:spPr>
            <a:xfrm rot="5400000">
              <a:off x="4214920" y="1429088"/>
              <a:ext cx="72000" cy="1624910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3" name="Can 82"/>
          <p:cNvSpPr/>
          <p:nvPr/>
        </p:nvSpPr>
        <p:spPr>
          <a:xfrm>
            <a:off x="3214075" y="2116146"/>
            <a:ext cx="72000" cy="792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Can 84"/>
          <p:cNvSpPr/>
          <p:nvPr/>
        </p:nvSpPr>
        <p:spPr>
          <a:xfrm>
            <a:off x="4617365" y="1476064"/>
            <a:ext cx="72000" cy="792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Can 85"/>
          <p:cNvSpPr/>
          <p:nvPr/>
        </p:nvSpPr>
        <p:spPr>
          <a:xfrm>
            <a:off x="5204929" y="2102048"/>
            <a:ext cx="72000" cy="792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87" name="Group 86"/>
          <p:cNvGrpSpPr/>
          <p:nvPr/>
        </p:nvGrpSpPr>
        <p:grpSpPr>
          <a:xfrm>
            <a:off x="3770407" y="3848034"/>
            <a:ext cx="2869043" cy="865651"/>
            <a:chOff x="3677263" y="516214"/>
            <a:chExt cx="3143398" cy="865651"/>
          </a:xfrm>
        </p:grpSpPr>
        <p:sp>
          <p:nvSpPr>
            <p:cNvPr id="91" name="Rounded Rectangular Callout 90"/>
            <p:cNvSpPr/>
            <p:nvPr/>
          </p:nvSpPr>
          <p:spPr>
            <a:xfrm>
              <a:off x="3751768" y="535036"/>
              <a:ext cx="2901350" cy="846829"/>
            </a:xfrm>
            <a:prstGeom prst="wedgeRoundRectCallout">
              <a:avLst>
                <a:gd name="adj1" fmla="val 65096"/>
                <a:gd name="adj2" fmla="val 10385"/>
                <a:gd name="adj3" fmla="val 16667"/>
              </a:avLst>
            </a:prstGeom>
            <a:noFill/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3677263" y="516214"/>
              <a:ext cx="314339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 smtClean="0"/>
                <a:t>I can see 8 vertices and 12 edges.</a:t>
              </a:r>
              <a:endParaRPr lang="en-GB" sz="2400" dirty="0"/>
            </a:p>
          </p:txBody>
        </p:sp>
      </p:grpSp>
      <p:pic>
        <p:nvPicPr>
          <p:cNvPr id="93" name="Picture 9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85855">
            <a:off x="6667235" y="3811718"/>
            <a:ext cx="1566724" cy="109889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95544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" grpId="0" build="allAtOnce"/>
      <p:bldP spid="109" grpId="0"/>
      <p:bldP spid="109" grpId="1"/>
      <p:bldP spid="7" grpId="0" animBg="1"/>
      <p:bldP spid="65" grpId="0" animBg="1"/>
      <p:bldP spid="9" grpId="0" animBg="1"/>
      <p:bldP spid="63" grpId="0" animBg="1"/>
      <p:bldP spid="67" grpId="0" animBg="1"/>
      <p:bldP spid="66" grpId="0" animBg="1"/>
      <p:bldP spid="68" grpId="0" animBg="1"/>
      <p:bldP spid="69" grpId="0" animBg="1"/>
      <p:bldP spid="74" grpId="0" animBg="1"/>
      <p:bldP spid="83" grpId="0" animBg="1"/>
      <p:bldP spid="85" grpId="0" animBg="1"/>
      <p:bldP spid="8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Have a go at the rest of the questions on the worksheet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77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8807" y="334776"/>
            <a:ext cx="7497474" cy="6109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)	 Can you name these 3D shapes?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4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6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)	 How many square faces does a cube have?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 startAt="3"/>
            </a:pPr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Which of the 3D shapes below</a:t>
            </a:r>
          </a:p>
          <a:p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	 did not make this print?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125718" flipV="1">
            <a:off x="5912349" y="616774"/>
            <a:ext cx="1546098" cy="186929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2394" y="877306"/>
            <a:ext cx="1755382" cy="134823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4857" y="844970"/>
            <a:ext cx="1348230" cy="134823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489" y="4758514"/>
            <a:ext cx="1358197" cy="135819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5959" y="4789470"/>
            <a:ext cx="1243030" cy="124303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4857" y="4797516"/>
            <a:ext cx="1021459" cy="1234984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6487471" y="4044740"/>
            <a:ext cx="900000" cy="900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4048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8807" y="334776"/>
            <a:ext cx="7497474" cy="6109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)	 Can you name these 3D shapes?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4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6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)	 How many square faces does a cube have?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 startAt="3"/>
            </a:pPr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Which of the 3D shapes below</a:t>
            </a:r>
          </a:p>
          <a:p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	 did not make this print?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125718" flipV="1">
            <a:off x="5912349" y="616774"/>
            <a:ext cx="1546098" cy="186929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2394" y="877306"/>
            <a:ext cx="1755382" cy="134823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4857" y="844970"/>
            <a:ext cx="1348230" cy="1348230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6487471" y="4044740"/>
            <a:ext cx="900000" cy="900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809994" y="2080766"/>
            <a:ext cx="24979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square-based pyramid</a:t>
            </a: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73508" y="2080765"/>
            <a:ext cx="24979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triangular-based pyramid</a:t>
            </a: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41734" y="2080764"/>
            <a:ext cx="24979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t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riangular </a:t>
            </a:r>
          </a:p>
          <a:p>
            <a:pPr algn="ctr"/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prism</a:t>
            </a: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46044" y="3127848"/>
            <a:ext cx="24979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6</a:t>
            </a: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2651489" y="4860280"/>
            <a:ext cx="1358197" cy="124411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489" y="4758514"/>
            <a:ext cx="1358197" cy="135819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5959" y="4789470"/>
            <a:ext cx="1243030" cy="124303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4857" y="4797516"/>
            <a:ext cx="1021459" cy="123498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298652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67512" y="334776"/>
            <a:ext cx="71061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Dexter and Amir are investigating how many different cuboids they can build with 8 cubes.</a:t>
            </a:r>
            <a:endParaRPr lang="en-GB" sz="2800" dirty="0"/>
          </a:p>
        </p:txBody>
      </p:sp>
      <p:grpSp>
        <p:nvGrpSpPr>
          <p:cNvPr id="41" name="Group 40"/>
          <p:cNvGrpSpPr/>
          <p:nvPr/>
        </p:nvGrpSpPr>
        <p:grpSpPr>
          <a:xfrm>
            <a:off x="2621166" y="2901241"/>
            <a:ext cx="1652452" cy="866504"/>
            <a:chOff x="1780087" y="1907175"/>
            <a:chExt cx="1652452" cy="866504"/>
          </a:xfrm>
        </p:grpSpPr>
        <p:sp>
          <p:nvSpPr>
            <p:cNvPr id="8" name="Cube 7"/>
            <p:cNvSpPr/>
            <p:nvPr/>
          </p:nvSpPr>
          <p:spPr>
            <a:xfrm>
              <a:off x="1780087" y="2264227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Cube 8"/>
            <p:cNvSpPr/>
            <p:nvPr/>
          </p:nvSpPr>
          <p:spPr>
            <a:xfrm>
              <a:off x="2161087" y="2264227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Cube 9"/>
            <p:cNvSpPr/>
            <p:nvPr/>
          </p:nvSpPr>
          <p:spPr>
            <a:xfrm>
              <a:off x="2542087" y="2264227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Cube 10"/>
            <p:cNvSpPr/>
            <p:nvPr/>
          </p:nvSpPr>
          <p:spPr>
            <a:xfrm>
              <a:off x="2923087" y="2264227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Cube 13"/>
            <p:cNvSpPr/>
            <p:nvPr/>
          </p:nvSpPr>
          <p:spPr>
            <a:xfrm>
              <a:off x="1780087" y="1907175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Cube 14"/>
            <p:cNvSpPr/>
            <p:nvPr/>
          </p:nvSpPr>
          <p:spPr>
            <a:xfrm>
              <a:off x="2161087" y="1907175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Cube 15"/>
            <p:cNvSpPr/>
            <p:nvPr/>
          </p:nvSpPr>
          <p:spPr>
            <a:xfrm>
              <a:off x="2542087" y="1907175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Cube 16"/>
            <p:cNvSpPr/>
            <p:nvPr/>
          </p:nvSpPr>
          <p:spPr>
            <a:xfrm>
              <a:off x="2923087" y="1907175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3818405" y="5025269"/>
            <a:ext cx="3176452" cy="509452"/>
            <a:chOff x="4780190" y="3879667"/>
            <a:chExt cx="3176452" cy="509452"/>
          </a:xfrm>
        </p:grpSpPr>
        <p:sp>
          <p:nvSpPr>
            <p:cNvPr id="31" name="Cube 30"/>
            <p:cNvSpPr/>
            <p:nvPr/>
          </p:nvSpPr>
          <p:spPr>
            <a:xfrm>
              <a:off x="4780190" y="3879667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Cube 31"/>
            <p:cNvSpPr/>
            <p:nvPr/>
          </p:nvSpPr>
          <p:spPr>
            <a:xfrm>
              <a:off x="5161190" y="3879667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Cube 32"/>
            <p:cNvSpPr/>
            <p:nvPr/>
          </p:nvSpPr>
          <p:spPr>
            <a:xfrm>
              <a:off x="5542190" y="3879667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Cube 33"/>
            <p:cNvSpPr/>
            <p:nvPr/>
          </p:nvSpPr>
          <p:spPr>
            <a:xfrm>
              <a:off x="5923190" y="3879667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Cube 34"/>
            <p:cNvSpPr/>
            <p:nvPr/>
          </p:nvSpPr>
          <p:spPr>
            <a:xfrm>
              <a:off x="6304190" y="3879667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Cube 35"/>
            <p:cNvSpPr/>
            <p:nvPr/>
          </p:nvSpPr>
          <p:spPr>
            <a:xfrm>
              <a:off x="6685190" y="3879667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Cube 36"/>
            <p:cNvSpPr/>
            <p:nvPr/>
          </p:nvSpPr>
          <p:spPr>
            <a:xfrm>
              <a:off x="7066190" y="3879667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Cube 37"/>
            <p:cNvSpPr/>
            <p:nvPr/>
          </p:nvSpPr>
          <p:spPr>
            <a:xfrm>
              <a:off x="7447190" y="3879667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2586605" y="3949726"/>
            <a:ext cx="893364" cy="1584995"/>
            <a:chOff x="1306096" y="3496455"/>
            <a:chExt cx="893364" cy="1584995"/>
          </a:xfrm>
        </p:grpSpPr>
        <p:sp>
          <p:nvSpPr>
            <p:cNvPr id="43" name="Cube 42"/>
            <p:cNvSpPr/>
            <p:nvPr/>
          </p:nvSpPr>
          <p:spPr>
            <a:xfrm>
              <a:off x="1306096" y="4571998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Cube 43"/>
            <p:cNvSpPr/>
            <p:nvPr/>
          </p:nvSpPr>
          <p:spPr>
            <a:xfrm>
              <a:off x="1690008" y="4571998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Cube 47"/>
            <p:cNvSpPr/>
            <p:nvPr/>
          </p:nvSpPr>
          <p:spPr>
            <a:xfrm>
              <a:off x="1306096" y="4214946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Cube 48"/>
            <p:cNvSpPr/>
            <p:nvPr/>
          </p:nvSpPr>
          <p:spPr>
            <a:xfrm>
              <a:off x="1690008" y="4214946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Cube 44"/>
            <p:cNvSpPr/>
            <p:nvPr/>
          </p:nvSpPr>
          <p:spPr>
            <a:xfrm>
              <a:off x="1306096" y="3853507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Cube 45"/>
            <p:cNvSpPr/>
            <p:nvPr/>
          </p:nvSpPr>
          <p:spPr>
            <a:xfrm>
              <a:off x="1687096" y="3853507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Cube 49"/>
            <p:cNvSpPr/>
            <p:nvPr/>
          </p:nvSpPr>
          <p:spPr>
            <a:xfrm>
              <a:off x="1306096" y="3496455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Cube 50"/>
            <p:cNvSpPr/>
            <p:nvPr/>
          </p:nvSpPr>
          <p:spPr>
            <a:xfrm>
              <a:off x="1687096" y="3496455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4563016" y="3713893"/>
            <a:ext cx="1018904" cy="994956"/>
            <a:chOff x="4126232" y="4724398"/>
            <a:chExt cx="1018904" cy="994956"/>
          </a:xfrm>
        </p:grpSpPr>
        <p:sp>
          <p:nvSpPr>
            <p:cNvPr id="54" name="Cube 53"/>
            <p:cNvSpPr/>
            <p:nvPr/>
          </p:nvSpPr>
          <p:spPr>
            <a:xfrm>
              <a:off x="4254684" y="5094513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Cube 54"/>
            <p:cNvSpPr/>
            <p:nvPr/>
          </p:nvSpPr>
          <p:spPr>
            <a:xfrm>
              <a:off x="4635684" y="5094513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Cube 55"/>
            <p:cNvSpPr/>
            <p:nvPr/>
          </p:nvSpPr>
          <p:spPr>
            <a:xfrm>
              <a:off x="4126232" y="5209902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Cube 56"/>
            <p:cNvSpPr/>
            <p:nvPr/>
          </p:nvSpPr>
          <p:spPr>
            <a:xfrm>
              <a:off x="4507232" y="5209902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Cube 58"/>
            <p:cNvSpPr/>
            <p:nvPr/>
          </p:nvSpPr>
          <p:spPr>
            <a:xfrm>
              <a:off x="4254684" y="4724398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Cube 59"/>
            <p:cNvSpPr/>
            <p:nvPr/>
          </p:nvSpPr>
          <p:spPr>
            <a:xfrm>
              <a:off x="4635684" y="4724398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Cube 60"/>
            <p:cNvSpPr/>
            <p:nvPr/>
          </p:nvSpPr>
          <p:spPr>
            <a:xfrm>
              <a:off x="4126232" y="4852850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" name="Cube 61"/>
            <p:cNvSpPr/>
            <p:nvPr/>
          </p:nvSpPr>
          <p:spPr>
            <a:xfrm>
              <a:off x="4507232" y="4852850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6624860" y="2983428"/>
            <a:ext cx="616594" cy="1687321"/>
            <a:chOff x="3975274" y="4587202"/>
            <a:chExt cx="616594" cy="1687321"/>
          </a:xfrm>
        </p:grpSpPr>
        <p:sp>
          <p:nvSpPr>
            <p:cNvPr id="75" name="Cube 74"/>
            <p:cNvSpPr/>
            <p:nvPr/>
          </p:nvSpPr>
          <p:spPr>
            <a:xfrm>
              <a:off x="4082416" y="5662745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6" name="Cube 75"/>
            <p:cNvSpPr/>
            <p:nvPr/>
          </p:nvSpPr>
          <p:spPr>
            <a:xfrm>
              <a:off x="3975274" y="5765071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7" name="Cube 76"/>
            <p:cNvSpPr/>
            <p:nvPr/>
          </p:nvSpPr>
          <p:spPr>
            <a:xfrm>
              <a:off x="4082416" y="5305693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8" name="Cube 77"/>
            <p:cNvSpPr/>
            <p:nvPr/>
          </p:nvSpPr>
          <p:spPr>
            <a:xfrm>
              <a:off x="3975274" y="5408019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" name="Cube 78"/>
            <p:cNvSpPr/>
            <p:nvPr/>
          </p:nvSpPr>
          <p:spPr>
            <a:xfrm>
              <a:off x="4082416" y="4944254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0" name="Cube 79"/>
            <p:cNvSpPr/>
            <p:nvPr/>
          </p:nvSpPr>
          <p:spPr>
            <a:xfrm>
              <a:off x="3975274" y="5046580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1" name="Cube 80"/>
            <p:cNvSpPr/>
            <p:nvPr/>
          </p:nvSpPr>
          <p:spPr>
            <a:xfrm>
              <a:off x="4082416" y="4587202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2" name="Cube 81"/>
            <p:cNvSpPr/>
            <p:nvPr/>
          </p:nvSpPr>
          <p:spPr>
            <a:xfrm>
              <a:off x="3975274" y="4689528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86" name="Picture 8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788" y="1596472"/>
            <a:ext cx="1427798" cy="1722321"/>
          </a:xfrm>
          <a:prstGeom prst="rect">
            <a:avLst/>
          </a:prstGeom>
        </p:spPr>
      </p:pic>
      <p:pic>
        <p:nvPicPr>
          <p:cNvPr id="87" name="Picture 8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2954" y="4547659"/>
            <a:ext cx="1427798" cy="1703113"/>
          </a:xfrm>
          <a:prstGeom prst="rect">
            <a:avLst/>
          </a:prstGeom>
        </p:spPr>
      </p:pic>
      <p:grpSp>
        <p:nvGrpSpPr>
          <p:cNvPr id="99" name="Group 98"/>
          <p:cNvGrpSpPr/>
          <p:nvPr/>
        </p:nvGrpSpPr>
        <p:grpSpPr>
          <a:xfrm>
            <a:off x="4621540" y="2898258"/>
            <a:ext cx="1780904" cy="624730"/>
            <a:chOff x="3316992" y="2514513"/>
            <a:chExt cx="1780904" cy="624730"/>
          </a:xfrm>
        </p:grpSpPr>
        <p:sp>
          <p:nvSpPr>
            <p:cNvPr id="91" name="Cube 90"/>
            <p:cNvSpPr/>
            <p:nvPr/>
          </p:nvSpPr>
          <p:spPr>
            <a:xfrm>
              <a:off x="3445444" y="2514513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2" name="Cube 91"/>
            <p:cNvSpPr/>
            <p:nvPr/>
          </p:nvSpPr>
          <p:spPr>
            <a:xfrm>
              <a:off x="3826444" y="2514513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3" name="Cube 92"/>
            <p:cNvSpPr/>
            <p:nvPr/>
          </p:nvSpPr>
          <p:spPr>
            <a:xfrm>
              <a:off x="4207444" y="2514513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4" name="Cube 93"/>
            <p:cNvSpPr/>
            <p:nvPr/>
          </p:nvSpPr>
          <p:spPr>
            <a:xfrm>
              <a:off x="4588444" y="2514513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5" name="Cube 94"/>
            <p:cNvSpPr/>
            <p:nvPr/>
          </p:nvSpPr>
          <p:spPr>
            <a:xfrm>
              <a:off x="3316992" y="2629791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6" name="Cube 95"/>
            <p:cNvSpPr/>
            <p:nvPr/>
          </p:nvSpPr>
          <p:spPr>
            <a:xfrm>
              <a:off x="3697992" y="2629791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7" name="Cube 96"/>
            <p:cNvSpPr/>
            <p:nvPr/>
          </p:nvSpPr>
          <p:spPr>
            <a:xfrm>
              <a:off x="4078992" y="2629791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8" name="Cube 97"/>
            <p:cNvSpPr/>
            <p:nvPr/>
          </p:nvSpPr>
          <p:spPr>
            <a:xfrm>
              <a:off x="4459992" y="2629791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3617060" y="1338995"/>
            <a:ext cx="3143398" cy="865651"/>
            <a:chOff x="3677263" y="516214"/>
            <a:chExt cx="3143398" cy="865651"/>
          </a:xfrm>
        </p:grpSpPr>
        <p:sp>
          <p:nvSpPr>
            <p:cNvPr id="101" name="Rounded Rectangular Callout 100"/>
            <p:cNvSpPr/>
            <p:nvPr/>
          </p:nvSpPr>
          <p:spPr>
            <a:xfrm>
              <a:off x="3751768" y="535036"/>
              <a:ext cx="2901350" cy="846829"/>
            </a:xfrm>
            <a:prstGeom prst="wedgeRoundRectCallout">
              <a:avLst>
                <a:gd name="adj1" fmla="val 65096"/>
                <a:gd name="adj2" fmla="val 10385"/>
                <a:gd name="adj3" fmla="val 16667"/>
              </a:avLst>
            </a:prstGeom>
            <a:noFill/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3677263" y="516214"/>
              <a:ext cx="314339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 smtClean="0"/>
                <a:t>I think some of these are the same.</a:t>
              </a:r>
              <a:endParaRPr lang="en-GB" sz="2400" dirty="0"/>
            </a:p>
          </p:txBody>
        </p:sp>
      </p:grpSp>
      <p:pic>
        <p:nvPicPr>
          <p:cNvPr id="103" name="Picture 10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85855">
            <a:off x="6724031" y="1340216"/>
            <a:ext cx="1566724" cy="1098893"/>
          </a:xfrm>
          <a:prstGeom prst="rect">
            <a:avLst/>
          </a:prstGeom>
        </p:spPr>
      </p:pic>
      <p:grpSp>
        <p:nvGrpSpPr>
          <p:cNvPr id="104" name="Group 103"/>
          <p:cNvGrpSpPr/>
          <p:nvPr/>
        </p:nvGrpSpPr>
        <p:grpSpPr>
          <a:xfrm>
            <a:off x="1798306" y="1684928"/>
            <a:ext cx="2556132" cy="865651"/>
            <a:chOff x="3677263" y="516214"/>
            <a:chExt cx="3143398" cy="865651"/>
          </a:xfrm>
        </p:grpSpPr>
        <p:sp>
          <p:nvSpPr>
            <p:cNvPr id="105" name="Rounded Rectangular Callout 104"/>
            <p:cNvSpPr/>
            <p:nvPr/>
          </p:nvSpPr>
          <p:spPr>
            <a:xfrm>
              <a:off x="3751768" y="535036"/>
              <a:ext cx="2901350" cy="846829"/>
            </a:xfrm>
            <a:prstGeom prst="wedgeRoundRectCallout">
              <a:avLst>
                <a:gd name="adj1" fmla="val -57368"/>
                <a:gd name="adj2" fmla="val 45864"/>
                <a:gd name="adj3" fmla="val 16667"/>
              </a:avLst>
            </a:prstGeom>
            <a:noFill/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3677263" y="516214"/>
              <a:ext cx="314339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 smtClean="0"/>
                <a:t>We’ve made 6 different cuboids.</a:t>
              </a:r>
              <a:endParaRPr lang="en-GB" sz="2400" dirty="0"/>
            </a:p>
          </p:txBody>
        </p:sp>
      </p:grpSp>
      <p:sp>
        <p:nvSpPr>
          <p:cNvPr id="107" name="TextBox 106"/>
          <p:cNvSpPr txBox="1"/>
          <p:nvPr/>
        </p:nvSpPr>
        <p:spPr>
          <a:xfrm>
            <a:off x="774121" y="5576311"/>
            <a:ext cx="60644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Is Tiny correct?</a:t>
            </a:r>
            <a:endParaRPr lang="en-GB" sz="2800" dirty="0"/>
          </a:p>
        </p:txBody>
      </p:sp>
      <p:pic>
        <p:nvPicPr>
          <p:cNvPr id="108" name="Picture 10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61848" y="3576203"/>
            <a:ext cx="747045" cy="747045"/>
          </a:xfrm>
          <a:prstGeom prst="rect">
            <a:avLst/>
          </a:prstGeom>
        </p:spPr>
      </p:pic>
      <p:sp>
        <p:nvSpPr>
          <p:cNvPr id="109" name="TextBox 108"/>
          <p:cNvSpPr txBox="1"/>
          <p:nvPr/>
        </p:nvSpPr>
        <p:spPr>
          <a:xfrm>
            <a:off x="691452" y="4291252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" grpId="0"/>
      <p:bldP spid="10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/>
        </p:nvGrpSpPr>
        <p:grpSpPr>
          <a:xfrm>
            <a:off x="2621166" y="2901241"/>
            <a:ext cx="1652452" cy="866504"/>
            <a:chOff x="1780087" y="1907175"/>
            <a:chExt cx="1652452" cy="866504"/>
          </a:xfrm>
        </p:grpSpPr>
        <p:sp>
          <p:nvSpPr>
            <p:cNvPr id="8" name="Cube 7"/>
            <p:cNvSpPr/>
            <p:nvPr/>
          </p:nvSpPr>
          <p:spPr>
            <a:xfrm>
              <a:off x="1780087" y="2264227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Cube 8"/>
            <p:cNvSpPr/>
            <p:nvPr/>
          </p:nvSpPr>
          <p:spPr>
            <a:xfrm>
              <a:off x="2161087" y="2264227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Cube 9"/>
            <p:cNvSpPr/>
            <p:nvPr/>
          </p:nvSpPr>
          <p:spPr>
            <a:xfrm>
              <a:off x="2542087" y="2264227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Cube 10"/>
            <p:cNvSpPr/>
            <p:nvPr/>
          </p:nvSpPr>
          <p:spPr>
            <a:xfrm>
              <a:off x="2923087" y="2264227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Cube 13"/>
            <p:cNvSpPr/>
            <p:nvPr/>
          </p:nvSpPr>
          <p:spPr>
            <a:xfrm>
              <a:off x="1780087" y="1907175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Cube 14"/>
            <p:cNvSpPr/>
            <p:nvPr/>
          </p:nvSpPr>
          <p:spPr>
            <a:xfrm>
              <a:off x="2161087" y="1907175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Cube 15"/>
            <p:cNvSpPr/>
            <p:nvPr/>
          </p:nvSpPr>
          <p:spPr>
            <a:xfrm>
              <a:off x="2542087" y="1907175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Cube 16"/>
            <p:cNvSpPr/>
            <p:nvPr/>
          </p:nvSpPr>
          <p:spPr>
            <a:xfrm>
              <a:off x="2923087" y="1907175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2586605" y="3949726"/>
            <a:ext cx="893364" cy="1584995"/>
            <a:chOff x="1306096" y="3496455"/>
            <a:chExt cx="893364" cy="1584995"/>
          </a:xfrm>
        </p:grpSpPr>
        <p:sp>
          <p:nvSpPr>
            <p:cNvPr id="43" name="Cube 42"/>
            <p:cNvSpPr/>
            <p:nvPr/>
          </p:nvSpPr>
          <p:spPr>
            <a:xfrm>
              <a:off x="1306096" y="4571998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Cube 43"/>
            <p:cNvSpPr/>
            <p:nvPr/>
          </p:nvSpPr>
          <p:spPr>
            <a:xfrm>
              <a:off x="1690008" y="4571998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Cube 47"/>
            <p:cNvSpPr/>
            <p:nvPr/>
          </p:nvSpPr>
          <p:spPr>
            <a:xfrm>
              <a:off x="1306096" y="4214946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Cube 48"/>
            <p:cNvSpPr/>
            <p:nvPr/>
          </p:nvSpPr>
          <p:spPr>
            <a:xfrm>
              <a:off x="1690008" y="4214946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Cube 44"/>
            <p:cNvSpPr/>
            <p:nvPr/>
          </p:nvSpPr>
          <p:spPr>
            <a:xfrm>
              <a:off x="1306096" y="3853507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Cube 45"/>
            <p:cNvSpPr/>
            <p:nvPr/>
          </p:nvSpPr>
          <p:spPr>
            <a:xfrm>
              <a:off x="1687096" y="3853507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Cube 49"/>
            <p:cNvSpPr/>
            <p:nvPr/>
          </p:nvSpPr>
          <p:spPr>
            <a:xfrm>
              <a:off x="1306096" y="3496455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Cube 50"/>
            <p:cNvSpPr/>
            <p:nvPr/>
          </p:nvSpPr>
          <p:spPr>
            <a:xfrm>
              <a:off x="1687096" y="3496455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6624860" y="2983428"/>
            <a:ext cx="616594" cy="1687321"/>
            <a:chOff x="3975274" y="4587202"/>
            <a:chExt cx="616594" cy="1687321"/>
          </a:xfrm>
        </p:grpSpPr>
        <p:sp>
          <p:nvSpPr>
            <p:cNvPr id="75" name="Cube 74"/>
            <p:cNvSpPr/>
            <p:nvPr/>
          </p:nvSpPr>
          <p:spPr>
            <a:xfrm>
              <a:off x="4082416" y="5662745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6" name="Cube 75"/>
            <p:cNvSpPr/>
            <p:nvPr/>
          </p:nvSpPr>
          <p:spPr>
            <a:xfrm>
              <a:off x="3975274" y="5765071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7" name="Cube 76"/>
            <p:cNvSpPr/>
            <p:nvPr/>
          </p:nvSpPr>
          <p:spPr>
            <a:xfrm>
              <a:off x="4082416" y="5305693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8" name="Cube 77"/>
            <p:cNvSpPr/>
            <p:nvPr/>
          </p:nvSpPr>
          <p:spPr>
            <a:xfrm>
              <a:off x="3975274" y="5408019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" name="Cube 78"/>
            <p:cNvSpPr/>
            <p:nvPr/>
          </p:nvSpPr>
          <p:spPr>
            <a:xfrm>
              <a:off x="4082416" y="4944254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0" name="Cube 79"/>
            <p:cNvSpPr/>
            <p:nvPr/>
          </p:nvSpPr>
          <p:spPr>
            <a:xfrm>
              <a:off x="3975274" y="5046580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1" name="Cube 80"/>
            <p:cNvSpPr/>
            <p:nvPr/>
          </p:nvSpPr>
          <p:spPr>
            <a:xfrm>
              <a:off x="4082416" y="4587202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2" name="Cube 81"/>
            <p:cNvSpPr/>
            <p:nvPr/>
          </p:nvSpPr>
          <p:spPr>
            <a:xfrm>
              <a:off x="3975274" y="4689528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86" name="Picture 8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108" y="1652520"/>
            <a:ext cx="1427798" cy="1722321"/>
          </a:xfrm>
          <a:prstGeom prst="rect">
            <a:avLst/>
          </a:prstGeom>
        </p:spPr>
      </p:pic>
      <p:pic>
        <p:nvPicPr>
          <p:cNvPr id="87" name="Picture 8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2954" y="4547659"/>
            <a:ext cx="1427798" cy="1703113"/>
          </a:xfrm>
          <a:prstGeom prst="rect">
            <a:avLst/>
          </a:prstGeom>
        </p:spPr>
      </p:pic>
      <p:grpSp>
        <p:nvGrpSpPr>
          <p:cNvPr id="99" name="Group 98"/>
          <p:cNvGrpSpPr/>
          <p:nvPr/>
        </p:nvGrpSpPr>
        <p:grpSpPr>
          <a:xfrm>
            <a:off x="4621540" y="2898258"/>
            <a:ext cx="1780904" cy="624730"/>
            <a:chOff x="3316992" y="2514513"/>
            <a:chExt cx="1780904" cy="624730"/>
          </a:xfrm>
        </p:grpSpPr>
        <p:sp>
          <p:nvSpPr>
            <p:cNvPr id="91" name="Cube 90"/>
            <p:cNvSpPr/>
            <p:nvPr/>
          </p:nvSpPr>
          <p:spPr>
            <a:xfrm>
              <a:off x="3445444" y="2514513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2" name="Cube 91"/>
            <p:cNvSpPr/>
            <p:nvPr/>
          </p:nvSpPr>
          <p:spPr>
            <a:xfrm>
              <a:off x="3826444" y="2514513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3" name="Cube 92"/>
            <p:cNvSpPr/>
            <p:nvPr/>
          </p:nvSpPr>
          <p:spPr>
            <a:xfrm>
              <a:off x="4207444" y="2514513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4" name="Cube 93"/>
            <p:cNvSpPr/>
            <p:nvPr/>
          </p:nvSpPr>
          <p:spPr>
            <a:xfrm>
              <a:off x="4588444" y="2514513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5" name="Cube 94"/>
            <p:cNvSpPr/>
            <p:nvPr/>
          </p:nvSpPr>
          <p:spPr>
            <a:xfrm>
              <a:off x="3316992" y="2629791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6" name="Cube 95"/>
            <p:cNvSpPr/>
            <p:nvPr/>
          </p:nvSpPr>
          <p:spPr>
            <a:xfrm>
              <a:off x="3697992" y="2629791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7" name="Cube 96"/>
            <p:cNvSpPr/>
            <p:nvPr/>
          </p:nvSpPr>
          <p:spPr>
            <a:xfrm>
              <a:off x="4078992" y="2629791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8" name="Cube 97"/>
            <p:cNvSpPr/>
            <p:nvPr/>
          </p:nvSpPr>
          <p:spPr>
            <a:xfrm>
              <a:off x="4459992" y="2629791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3588604" y="453149"/>
            <a:ext cx="3143398" cy="865651"/>
            <a:chOff x="3677263" y="516214"/>
            <a:chExt cx="3143398" cy="865651"/>
          </a:xfrm>
        </p:grpSpPr>
        <p:sp>
          <p:nvSpPr>
            <p:cNvPr id="101" name="Rounded Rectangular Callout 100"/>
            <p:cNvSpPr/>
            <p:nvPr/>
          </p:nvSpPr>
          <p:spPr>
            <a:xfrm>
              <a:off x="3751768" y="535036"/>
              <a:ext cx="2901350" cy="846829"/>
            </a:xfrm>
            <a:prstGeom prst="wedgeRoundRectCallout">
              <a:avLst>
                <a:gd name="adj1" fmla="val 65096"/>
                <a:gd name="adj2" fmla="val 10385"/>
                <a:gd name="adj3" fmla="val 16667"/>
              </a:avLst>
            </a:prstGeom>
            <a:noFill/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3677263" y="516214"/>
              <a:ext cx="314339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 smtClean="0"/>
                <a:t>I think some of these are the same.</a:t>
              </a:r>
              <a:endParaRPr lang="en-GB" sz="2400" dirty="0"/>
            </a:p>
          </p:txBody>
        </p:sp>
      </p:grpSp>
      <p:pic>
        <p:nvPicPr>
          <p:cNvPr id="103" name="Picture 10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85855">
            <a:off x="6695575" y="454370"/>
            <a:ext cx="1566724" cy="1098893"/>
          </a:xfrm>
          <a:prstGeom prst="rect">
            <a:avLst/>
          </a:prstGeom>
        </p:spPr>
      </p:pic>
      <p:grpSp>
        <p:nvGrpSpPr>
          <p:cNvPr id="70" name="Group 69"/>
          <p:cNvGrpSpPr/>
          <p:nvPr/>
        </p:nvGrpSpPr>
        <p:grpSpPr>
          <a:xfrm>
            <a:off x="3330676" y="4707985"/>
            <a:ext cx="3579751" cy="865651"/>
            <a:chOff x="3631171" y="516214"/>
            <a:chExt cx="3143398" cy="865651"/>
          </a:xfrm>
        </p:grpSpPr>
        <p:sp>
          <p:nvSpPr>
            <p:cNvPr id="71" name="Rounded Rectangular Callout 70"/>
            <p:cNvSpPr/>
            <p:nvPr/>
          </p:nvSpPr>
          <p:spPr>
            <a:xfrm>
              <a:off x="3751768" y="535036"/>
              <a:ext cx="2901350" cy="846829"/>
            </a:xfrm>
            <a:prstGeom prst="wedgeRoundRectCallout">
              <a:avLst>
                <a:gd name="adj1" fmla="val 65887"/>
                <a:gd name="adj2" fmla="val 25811"/>
                <a:gd name="adj3" fmla="val 16667"/>
              </a:avLst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631171" y="516214"/>
              <a:ext cx="314339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 smtClean="0"/>
                <a:t>If we turn these 4 around, they will match.</a:t>
              </a:r>
              <a:endParaRPr lang="en-GB" sz="2400" dirty="0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1776425" y="1885227"/>
            <a:ext cx="2556132" cy="865651"/>
            <a:chOff x="3677263" y="516214"/>
            <a:chExt cx="3143398" cy="865651"/>
          </a:xfrm>
        </p:grpSpPr>
        <p:sp>
          <p:nvSpPr>
            <p:cNvPr id="74" name="Rounded Rectangular Callout 73"/>
            <p:cNvSpPr/>
            <p:nvPr/>
          </p:nvSpPr>
          <p:spPr>
            <a:xfrm>
              <a:off x="3751768" y="535036"/>
              <a:ext cx="2901350" cy="846829"/>
            </a:xfrm>
            <a:prstGeom prst="wedgeRoundRectCallout">
              <a:avLst>
                <a:gd name="adj1" fmla="val -57368"/>
                <a:gd name="adj2" fmla="val 45864"/>
                <a:gd name="adj3" fmla="val 16667"/>
              </a:avLst>
            </a:prstGeom>
            <a:noFill/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3677263" y="516214"/>
              <a:ext cx="314339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 smtClean="0"/>
                <a:t>We’ve made 3 different cuboids.</a:t>
              </a:r>
              <a:endParaRPr lang="en-GB" sz="2400" dirty="0"/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1756032" y="1894637"/>
            <a:ext cx="2680050" cy="865651"/>
            <a:chOff x="3677263" y="516214"/>
            <a:chExt cx="3143398" cy="865651"/>
          </a:xfrm>
        </p:grpSpPr>
        <p:sp>
          <p:nvSpPr>
            <p:cNvPr id="89" name="Rounded Rectangular Callout 88"/>
            <p:cNvSpPr/>
            <p:nvPr/>
          </p:nvSpPr>
          <p:spPr>
            <a:xfrm>
              <a:off x="3751768" y="535036"/>
              <a:ext cx="2901350" cy="846829"/>
            </a:xfrm>
            <a:prstGeom prst="wedgeRoundRectCallout">
              <a:avLst>
                <a:gd name="adj1" fmla="val -57368"/>
                <a:gd name="adj2" fmla="val 45864"/>
                <a:gd name="adj3" fmla="val 16667"/>
              </a:avLst>
            </a:prstGeom>
            <a:noFill/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3677263" y="516214"/>
              <a:ext cx="314339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 smtClean="0"/>
                <a:t>These 2 are definitely different.</a:t>
              </a:r>
              <a:endParaRPr lang="en-GB" sz="2400" dirty="0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3818405" y="5025269"/>
            <a:ext cx="3176452" cy="509452"/>
            <a:chOff x="4780190" y="3879667"/>
            <a:chExt cx="3176452" cy="509452"/>
          </a:xfrm>
        </p:grpSpPr>
        <p:sp>
          <p:nvSpPr>
            <p:cNvPr id="111" name="Cube 110"/>
            <p:cNvSpPr/>
            <p:nvPr/>
          </p:nvSpPr>
          <p:spPr>
            <a:xfrm>
              <a:off x="4780190" y="3879667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2" name="Cube 111"/>
            <p:cNvSpPr/>
            <p:nvPr/>
          </p:nvSpPr>
          <p:spPr>
            <a:xfrm>
              <a:off x="5161190" y="3879667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3" name="Cube 112"/>
            <p:cNvSpPr/>
            <p:nvPr/>
          </p:nvSpPr>
          <p:spPr>
            <a:xfrm>
              <a:off x="5542190" y="3879667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4" name="Cube 113"/>
            <p:cNvSpPr/>
            <p:nvPr/>
          </p:nvSpPr>
          <p:spPr>
            <a:xfrm>
              <a:off x="5923190" y="3879667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5" name="Cube 114"/>
            <p:cNvSpPr/>
            <p:nvPr/>
          </p:nvSpPr>
          <p:spPr>
            <a:xfrm>
              <a:off x="6304190" y="3879667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6" name="Cube 115"/>
            <p:cNvSpPr/>
            <p:nvPr/>
          </p:nvSpPr>
          <p:spPr>
            <a:xfrm>
              <a:off x="6685190" y="3879667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7" name="Cube 116"/>
            <p:cNvSpPr/>
            <p:nvPr/>
          </p:nvSpPr>
          <p:spPr>
            <a:xfrm>
              <a:off x="7066190" y="3879667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8" name="Cube 117"/>
            <p:cNvSpPr/>
            <p:nvPr/>
          </p:nvSpPr>
          <p:spPr>
            <a:xfrm>
              <a:off x="7447190" y="3879667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4563016" y="3713893"/>
            <a:ext cx="1018904" cy="994956"/>
            <a:chOff x="4126232" y="4724398"/>
            <a:chExt cx="1018904" cy="994956"/>
          </a:xfrm>
        </p:grpSpPr>
        <p:sp>
          <p:nvSpPr>
            <p:cNvPr id="120" name="Cube 119"/>
            <p:cNvSpPr/>
            <p:nvPr/>
          </p:nvSpPr>
          <p:spPr>
            <a:xfrm>
              <a:off x="4254684" y="5094513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1" name="Cube 120"/>
            <p:cNvSpPr/>
            <p:nvPr/>
          </p:nvSpPr>
          <p:spPr>
            <a:xfrm>
              <a:off x="4635684" y="5094513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2" name="Cube 121"/>
            <p:cNvSpPr/>
            <p:nvPr/>
          </p:nvSpPr>
          <p:spPr>
            <a:xfrm>
              <a:off x="4126232" y="5209902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3" name="Cube 122"/>
            <p:cNvSpPr/>
            <p:nvPr/>
          </p:nvSpPr>
          <p:spPr>
            <a:xfrm>
              <a:off x="4507232" y="5209902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4" name="Cube 123"/>
            <p:cNvSpPr/>
            <p:nvPr/>
          </p:nvSpPr>
          <p:spPr>
            <a:xfrm>
              <a:off x="4254684" y="4724398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5" name="Cube 124"/>
            <p:cNvSpPr/>
            <p:nvPr/>
          </p:nvSpPr>
          <p:spPr>
            <a:xfrm>
              <a:off x="4635684" y="4724398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6" name="Cube 125"/>
            <p:cNvSpPr/>
            <p:nvPr/>
          </p:nvSpPr>
          <p:spPr>
            <a:xfrm>
              <a:off x="4126232" y="4852850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7" name="Cube 126"/>
            <p:cNvSpPr/>
            <p:nvPr/>
          </p:nvSpPr>
          <p:spPr>
            <a:xfrm>
              <a:off x="4507232" y="4852850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4787205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11111E-6 L -0.30191 -0.44861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104" y="-22431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59259E-6 L 0.07899 -0.4456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41" y="-222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4.81481E-6 L 0.11198 -0.14676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90" y="-7338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11111E-6 L 0.21875 0.1169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38" y="5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roup 63"/>
          <p:cNvGrpSpPr/>
          <p:nvPr/>
        </p:nvGrpSpPr>
        <p:grpSpPr>
          <a:xfrm>
            <a:off x="2773299" y="2070460"/>
            <a:ext cx="1018904" cy="994956"/>
            <a:chOff x="4126232" y="4724398"/>
            <a:chExt cx="1018904" cy="994956"/>
          </a:xfrm>
        </p:grpSpPr>
        <p:sp>
          <p:nvSpPr>
            <p:cNvPr id="54" name="Cube 53"/>
            <p:cNvSpPr/>
            <p:nvPr/>
          </p:nvSpPr>
          <p:spPr>
            <a:xfrm>
              <a:off x="4254684" y="5094513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Cube 54"/>
            <p:cNvSpPr/>
            <p:nvPr/>
          </p:nvSpPr>
          <p:spPr>
            <a:xfrm>
              <a:off x="4635684" y="5094513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Cube 55"/>
            <p:cNvSpPr/>
            <p:nvPr/>
          </p:nvSpPr>
          <p:spPr>
            <a:xfrm>
              <a:off x="4126232" y="5209902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Cube 56"/>
            <p:cNvSpPr/>
            <p:nvPr/>
          </p:nvSpPr>
          <p:spPr>
            <a:xfrm>
              <a:off x="4507232" y="5209902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Cube 58"/>
            <p:cNvSpPr/>
            <p:nvPr/>
          </p:nvSpPr>
          <p:spPr>
            <a:xfrm>
              <a:off x="4254684" y="4724398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Cube 59"/>
            <p:cNvSpPr/>
            <p:nvPr/>
          </p:nvSpPr>
          <p:spPr>
            <a:xfrm>
              <a:off x="4635684" y="4724398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Cube 60"/>
            <p:cNvSpPr/>
            <p:nvPr/>
          </p:nvSpPr>
          <p:spPr>
            <a:xfrm>
              <a:off x="4126232" y="4852850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" name="Cube 61"/>
            <p:cNvSpPr/>
            <p:nvPr/>
          </p:nvSpPr>
          <p:spPr>
            <a:xfrm>
              <a:off x="4507232" y="4852850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7" name="TextBox 106"/>
          <p:cNvSpPr txBox="1"/>
          <p:nvPr/>
        </p:nvSpPr>
        <p:spPr>
          <a:xfrm>
            <a:off x="778054" y="5127663"/>
            <a:ext cx="72128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How many small cubes have they used to build each cube?</a:t>
            </a:r>
          </a:p>
          <a:p>
            <a:endParaRPr lang="en-GB" sz="2800" dirty="0"/>
          </a:p>
        </p:txBody>
      </p:sp>
      <p:pic>
        <p:nvPicPr>
          <p:cNvPr id="70" name="Picture 6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476" y="1152872"/>
            <a:ext cx="1405916" cy="1695926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132" y="1837167"/>
            <a:ext cx="1240227" cy="1529428"/>
          </a:xfrm>
          <a:prstGeom prst="rect">
            <a:avLst/>
          </a:prstGeom>
        </p:spPr>
      </p:pic>
      <p:sp>
        <p:nvSpPr>
          <p:cNvPr id="72" name="Cube 71"/>
          <p:cNvSpPr/>
          <p:nvPr/>
        </p:nvSpPr>
        <p:spPr>
          <a:xfrm>
            <a:off x="1722883" y="2555964"/>
            <a:ext cx="509452" cy="509452"/>
          </a:xfrm>
          <a:prstGeom prst="cub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5" name="Group 4"/>
          <p:cNvGrpSpPr/>
          <p:nvPr/>
        </p:nvGrpSpPr>
        <p:grpSpPr>
          <a:xfrm>
            <a:off x="4456529" y="1547209"/>
            <a:ext cx="1529372" cy="1513205"/>
            <a:chOff x="4264162" y="1654891"/>
            <a:chExt cx="1529372" cy="1513205"/>
          </a:xfrm>
        </p:grpSpPr>
        <p:grpSp>
          <p:nvGrpSpPr>
            <p:cNvPr id="2" name="Group 1"/>
            <p:cNvGrpSpPr/>
            <p:nvPr/>
          </p:nvGrpSpPr>
          <p:grpSpPr>
            <a:xfrm>
              <a:off x="4519396" y="1654891"/>
              <a:ext cx="1274138" cy="1249926"/>
              <a:chOff x="4519396" y="1654891"/>
              <a:chExt cx="1274138" cy="1249926"/>
            </a:xfrm>
          </p:grpSpPr>
          <p:sp>
            <p:nvSpPr>
              <p:cNvPr id="43" name="Cube 42"/>
              <p:cNvSpPr/>
              <p:nvPr/>
            </p:nvSpPr>
            <p:spPr>
              <a:xfrm>
                <a:off x="4519396" y="2390733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4" name="Cube 43"/>
              <p:cNvSpPr/>
              <p:nvPr/>
            </p:nvSpPr>
            <p:spPr>
              <a:xfrm>
                <a:off x="4903308" y="2390733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8" name="Cube 47"/>
              <p:cNvSpPr/>
              <p:nvPr/>
            </p:nvSpPr>
            <p:spPr>
              <a:xfrm>
                <a:off x="4519396" y="2033681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9" name="Cube 48"/>
              <p:cNvSpPr/>
              <p:nvPr/>
            </p:nvSpPr>
            <p:spPr>
              <a:xfrm>
                <a:off x="4903308" y="2033681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5" name="Cube 44"/>
              <p:cNvSpPr/>
              <p:nvPr/>
            </p:nvSpPr>
            <p:spPr>
              <a:xfrm>
                <a:off x="4519396" y="1654891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6" name="Cube 45"/>
              <p:cNvSpPr/>
              <p:nvPr/>
            </p:nvSpPr>
            <p:spPr>
              <a:xfrm>
                <a:off x="5284082" y="2395365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0" name="Cube 49"/>
              <p:cNvSpPr/>
              <p:nvPr/>
            </p:nvSpPr>
            <p:spPr>
              <a:xfrm>
                <a:off x="4895655" y="1654891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1" name="Cube 50"/>
              <p:cNvSpPr/>
              <p:nvPr/>
            </p:nvSpPr>
            <p:spPr>
              <a:xfrm>
                <a:off x="5284082" y="2028572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3" name="Cube 72"/>
              <p:cNvSpPr/>
              <p:nvPr/>
            </p:nvSpPr>
            <p:spPr>
              <a:xfrm>
                <a:off x="5284082" y="1654891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84" name="Group 83"/>
            <p:cNvGrpSpPr/>
            <p:nvPr/>
          </p:nvGrpSpPr>
          <p:grpSpPr>
            <a:xfrm>
              <a:off x="4391779" y="1782802"/>
              <a:ext cx="1274138" cy="1249926"/>
              <a:chOff x="4519396" y="1654891"/>
              <a:chExt cx="1274138" cy="1249926"/>
            </a:xfrm>
          </p:grpSpPr>
          <p:sp>
            <p:nvSpPr>
              <p:cNvPr id="88" name="Cube 87"/>
              <p:cNvSpPr/>
              <p:nvPr/>
            </p:nvSpPr>
            <p:spPr>
              <a:xfrm>
                <a:off x="4519396" y="2390733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9" name="Cube 88"/>
              <p:cNvSpPr/>
              <p:nvPr/>
            </p:nvSpPr>
            <p:spPr>
              <a:xfrm>
                <a:off x="4903308" y="2390733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0" name="Cube 89"/>
              <p:cNvSpPr/>
              <p:nvPr/>
            </p:nvSpPr>
            <p:spPr>
              <a:xfrm>
                <a:off x="4519396" y="2033681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0" name="Cube 109"/>
              <p:cNvSpPr/>
              <p:nvPr/>
            </p:nvSpPr>
            <p:spPr>
              <a:xfrm>
                <a:off x="4903308" y="2033681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1" name="Cube 110"/>
              <p:cNvSpPr/>
              <p:nvPr/>
            </p:nvSpPr>
            <p:spPr>
              <a:xfrm>
                <a:off x="4519396" y="1654891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2" name="Cube 111"/>
              <p:cNvSpPr/>
              <p:nvPr/>
            </p:nvSpPr>
            <p:spPr>
              <a:xfrm>
                <a:off x="5284082" y="2395365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3" name="Cube 112"/>
              <p:cNvSpPr/>
              <p:nvPr/>
            </p:nvSpPr>
            <p:spPr>
              <a:xfrm>
                <a:off x="4895655" y="1654891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4" name="Cube 113"/>
              <p:cNvSpPr/>
              <p:nvPr/>
            </p:nvSpPr>
            <p:spPr>
              <a:xfrm>
                <a:off x="5284082" y="2028572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5" name="Cube 114"/>
              <p:cNvSpPr/>
              <p:nvPr/>
            </p:nvSpPr>
            <p:spPr>
              <a:xfrm>
                <a:off x="5284082" y="1654891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16" name="Group 115"/>
            <p:cNvGrpSpPr/>
            <p:nvPr/>
          </p:nvGrpSpPr>
          <p:grpSpPr>
            <a:xfrm>
              <a:off x="4264162" y="1918170"/>
              <a:ext cx="1274138" cy="1249926"/>
              <a:chOff x="4519396" y="1654891"/>
              <a:chExt cx="1274138" cy="1249926"/>
            </a:xfrm>
          </p:grpSpPr>
          <p:sp>
            <p:nvSpPr>
              <p:cNvPr id="117" name="Cube 116"/>
              <p:cNvSpPr/>
              <p:nvPr/>
            </p:nvSpPr>
            <p:spPr>
              <a:xfrm>
                <a:off x="4519396" y="2390733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8" name="Cube 117"/>
              <p:cNvSpPr/>
              <p:nvPr/>
            </p:nvSpPr>
            <p:spPr>
              <a:xfrm>
                <a:off x="4903308" y="2390733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9" name="Cube 118"/>
              <p:cNvSpPr/>
              <p:nvPr/>
            </p:nvSpPr>
            <p:spPr>
              <a:xfrm>
                <a:off x="4519396" y="2033681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0" name="Cube 119"/>
              <p:cNvSpPr/>
              <p:nvPr/>
            </p:nvSpPr>
            <p:spPr>
              <a:xfrm>
                <a:off x="4903308" y="2033681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1" name="Cube 120"/>
              <p:cNvSpPr/>
              <p:nvPr/>
            </p:nvSpPr>
            <p:spPr>
              <a:xfrm>
                <a:off x="4519396" y="1654891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2" name="Cube 121"/>
              <p:cNvSpPr/>
              <p:nvPr/>
            </p:nvSpPr>
            <p:spPr>
              <a:xfrm>
                <a:off x="5284082" y="2395365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3" name="Cube 122"/>
              <p:cNvSpPr/>
              <p:nvPr/>
            </p:nvSpPr>
            <p:spPr>
              <a:xfrm>
                <a:off x="4909303" y="1654891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4" name="Cube 123"/>
              <p:cNvSpPr/>
              <p:nvPr/>
            </p:nvSpPr>
            <p:spPr>
              <a:xfrm>
                <a:off x="5284082" y="2028572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5" name="Cube 124"/>
              <p:cNvSpPr/>
              <p:nvPr/>
            </p:nvSpPr>
            <p:spPr>
              <a:xfrm>
                <a:off x="5284082" y="1654891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6" name="TextBox 5"/>
          <p:cNvSpPr txBox="1"/>
          <p:nvPr/>
        </p:nvSpPr>
        <p:spPr>
          <a:xfrm>
            <a:off x="1402567" y="3262136"/>
            <a:ext cx="1367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1 cube</a:t>
            </a:r>
            <a:endParaRPr lang="en-GB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2510808" y="3244055"/>
                <a:ext cx="136758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4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4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 4</a:t>
                </a:r>
              </a:p>
              <a:p>
                <a:pPr algn="ctr"/>
                <a:r>
                  <a:rPr lang="en-GB" sz="24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8 cubes</a:t>
                </a:r>
                <a:endParaRPr lang="en-GB" sz="24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0808" y="3244055"/>
                <a:ext cx="1367580" cy="830997"/>
              </a:xfrm>
              <a:prstGeom prst="rect">
                <a:avLst/>
              </a:prstGeom>
              <a:blipFill>
                <a:blip r:embed="rId7"/>
                <a:stretch>
                  <a:fillRect t="-5882" b="-161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252791" y="3245690"/>
                <a:ext cx="169364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9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4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 9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4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 9</a:t>
                </a:r>
              </a:p>
              <a:p>
                <a:pPr algn="ctr"/>
                <a:r>
                  <a:rPr lang="en-GB" sz="24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27 cubes</a:t>
                </a:r>
                <a:endParaRPr lang="en-GB" sz="24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2791" y="3245690"/>
                <a:ext cx="1693647" cy="830997"/>
              </a:xfrm>
              <a:prstGeom prst="rect">
                <a:avLst/>
              </a:prstGeom>
              <a:blipFill>
                <a:blip r:embed="rId8"/>
                <a:stretch>
                  <a:fillRect t="-5839" b="-153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TextBox 57"/>
          <p:cNvSpPr txBox="1"/>
          <p:nvPr/>
        </p:nvSpPr>
        <p:spPr>
          <a:xfrm>
            <a:off x="667512" y="334776"/>
            <a:ext cx="71061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Whitney and Alex are also building 3D shapes.</a:t>
            </a:r>
            <a:endParaRPr lang="en-GB" sz="2800" dirty="0"/>
          </a:p>
        </p:txBody>
      </p:sp>
      <p:pic>
        <p:nvPicPr>
          <p:cNvPr id="63" name="Picture 6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97364" y="4058306"/>
            <a:ext cx="747045" cy="747045"/>
          </a:xfrm>
          <a:prstGeom prst="rect">
            <a:avLst/>
          </a:prstGeom>
        </p:spPr>
      </p:pic>
      <p:sp>
        <p:nvSpPr>
          <p:cNvPr id="65" name="TextBox 64"/>
          <p:cNvSpPr txBox="1"/>
          <p:nvPr/>
        </p:nvSpPr>
        <p:spPr>
          <a:xfrm>
            <a:off x="5529683" y="4200997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294106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" grpId="0"/>
      <p:bldP spid="6" grpId="0"/>
      <p:bldP spid="52" grpId="0"/>
      <p:bldP spid="53" grpId="0"/>
      <p:bldP spid="65" grpId="0"/>
      <p:bldP spid="65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roup 63"/>
          <p:cNvGrpSpPr/>
          <p:nvPr/>
        </p:nvGrpSpPr>
        <p:grpSpPr>
          <a:xfrm>
            <a:off x="2721552" y="2070460"/>
            <a:ext cx="1018904" cy="994956"/>
            <a:chOff x="4126232" y="4724398"/>
            <a:chExt cx="1018904" cy="994956"/>
          </a:xfrm>
        </p:grpSpPr>
        <p:sp>
          <p:nvSpPr>
            <p:cNvPr id="54" name="Cube 53"/>
            <p:cNvSpPr/>
            <p:nvPr/>
          </p:nvSpPr>
          <p:spPr>
            <a:xfrm>
              <a:off x="4254684" y="5094513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Cube 54"/>
            <p:cNvSpPr/>
            <p:nvPr/>
          </p:nvSpPr>
          <p:spPr>
            <a:xfrm>
              <a:off x="4635684" y="5094513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Cube 55"/>
            <p:cNvSpPr/>
            <p:nvPr/>
          </p:nvSpPr>
          <p:spPr>
            <a:xfrm>
              <a:off x="4126232" y="5209902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Cube 56"/>
            <p:cNvSpPr/>
            <p:nvPr/>
          </p:nvSpPr>
          <p:spPr>
            <a:xfrm>
              <a:off x="4507232" y="5209902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Cube 58"/>
            <p:cNvSpPr/>
            <p:nvPr/>
          </p:nvSpPr>
          <p:spPr>
            <a:xfrm>
              <a:off x="4254684" y="4724398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Cube 59"/>
            <p:cNvSpPr/>
            <p:nvPr/>
          </p:nvSpPr>
          <p:spPr>
            <a:xfrm>
              <a:off x="4635684" y="4724398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Cube 60"/>
            <p:cNvSpPr/>
            <p:nvPr/>
          </p:nvSpPr>
          <p:spPr>
            <a:xfrm>
              <a:off x="4126232" y="4852850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" name="Cube 61"/>
            <p:cNvSpPr/>
            <p:nvPr/>
          </p:nvSpPr>
          <p:spPr>
            <a:xfrm>
              <a:off x="4507232" y="4852850"/>
              <a:ext cx="509452" cy="509452"/>
            </a:xfrm>
            <a:prstGeom prst="cub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7" name="TextBox 106"/>
          <p:cNvSpPr txBox="1"/>
          <p:nvPr/>
        </p:nvSpPr>
        <p:spPr>
          <a:xfrm>
            <a:off x="707407" y="4435165"/>
            <a:ext cx="72128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How many small cubes would you need to build the next cube in the pattern?</a:t>
            </a:r>
          </a:p>
          <a:p>
            <a:endParaRPr lang="en-GB" sz="2800" dirty="0"/>
          </a:p>
        </p:txBody>
      </p:sp>
      <p:pic>
        <p:nvPicPr>
          <p:cNvPr id="70" name="Picture 6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476" y="1152872"/>
            <a:ext cx="1405916" cy="1695926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9946" y="4704755"/>
            <a:ext cx="1240227" cy="1529428"/>
          </a:xfrm>
          <a:prstGeom prst="rect">
            <a:avLst/>
          </a:prstGeom>
        </p:spPr>
      </p:pic>
      <p:sp>
        <p:nvSpPr>
          <p:cNvPr id="72" name="Cube 71"/>
          <p:cNvSpPr/>
          <p:nvPr/>
        </p:nvSpPr>
        <p:spPr>
          <a:xfrm>
            <a:off x="1722883" y="2555964"/>
            <a:ext cx="509452" cy="509452"/>
          </a:xfrm>
          <a:prstGeom prst="cub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3" name="Group 12"/>
          <p:cNvGrpSpPr/>
          <p:nvPr/>
        </p:nvGrpSpPr>
        <p:grpSpPr>
          <a:xfrm>
            <a:off x="4142552" y="1598708"/>
            <a:ext cx="1516309" cy="1487079"/>
            <a:chOff x="4469592" y="1547209"/>
            <a:chExt cx="1516309" cy="1487079"/>
          </a:xfrm>
        </p:grpSpPr>
        <p:grpSp>
          <p:nvGrpSpPr>
            <p:cNvPr id="2" name="Group 1"/>
            <p:cNvGrpSpPr/>
            <p:nvPr/>
          </p:nvGrpSpPr>
          <p:grpSpPr>
            <a:xfrm>
              <a:off x="4711763" y="1547209"/>
              <a:ext cx="1274138" cy="1249926"/>
              <a:chOff x="4519396" y="1654891"/>
              <a:chExt cx="1274138" cy="1249926"/>
            </a:xfrm>
          </p:grpSpPr>
          <p:sp>
            <p:nvSpPr>
              <p:cNvPr id="43" name="Cube 42"/>
              <p:cNvSpPr/>
              <p:nvPr/>
            </p:nvSpPr>
            <p:spPr>
              <a:xfrm>
                <a:off x="4519396" y="2390733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4" name="Cube 43"/>
              <p:cNvSpPr/>
              <p:nvPr/>
            </p:nvSpPr>
            <p:spPr>
              <a:xfrm>
                <a:off x="4903308" y="2390733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8" name="Cube 47"/>
              <p:cNvSpPr/>
              <p:nvPr/>
            </p:nvSpPr>
            <p:spPr>
              <a:xfrm>
                <a:off x="4519396" y="2033681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9" name="Cube 48"/>
              <p:cNvSpPr/>
              <p:nvPr/>
            </p:nvSpPr>
            <p:spPr>
              <a:xfrm>
                <a:off x="4903308" y="2033681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5" name="Cube 44"/>
              <p:cNvSpPr/>
              <p:nvPr/>
            </p:nvSpPr>
            <p:spPr>
              <a:xfrm>
                <a:off x="4519396" y="1654891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6" name="Cube 45"/>
              <p:cNvSpPr/>
              <p:nvPr/>
            </p:nvSpPr>
            <p:spPr>
              <a:xfrm>
                <a:off x="5284082" y="2395365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0" name="Cube 49"/>
              <p:cNvSpPr/>
              <p:nvPr/>
            </p:nvSpPr>
            <p:spPr>
              <a:xfrm>
                <a:off x="4895655" y="1654891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1" name="Cube 50"/>
              <p:cNvSpPr/>
              <p:nvPr/>
            </p:nvSpPr>
            <p:spPr>
              <a:xfrm>
                <a:off x="5284082" y="2028572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3" name="Cube 72"/>
              <p:cNvSpPr/>
              <p:nvPr/>
            </p:nvSpPr>
            <p:spPr>
              <a:xfrm>
                <a:off x="5284082" y="1654891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84" name="Group 83"/>
            <p:cNvGrpSpPr/>
            <p:nvPr/>
          </p:nvGrpSpPr>
          <p:grpSpPr>
            <a:xfrm>
              <a:off x="4584146" y="1662057"/>
              <a:ext cx="1274138" cy="1249926"/>
              <a:chOff x="4519396" y="1654891"/>
              <a:chExt cx="1274138" cy="1249926"/>
            </a:xfrm>
          </p:grpSpPr>
          <p:sp>
            <p:nvSpPr>
              <p:cNvPr id="88" name="Cube 87"/>
              <p:cNvSpPr/>
              <p:nvPr/>
            </p:nvSpPr>
            <p:spPr>
              <a:xfrm>
                <a:off x="4519396" y="2390733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9" name="Cube 88"/>
              <p:cNvSpPr/>
              <p:nvPr/>
            </p:nvSpPr>
            <p:spPr>
              <a:xfrm>
                <a:off x="4903308" y="2390733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0" name="Cube 89"/>
              <p:cNvSpPr/>
              <p:nvPr/>
            </p:nvSpPr>
            <p:spPr>
              <a:xfrm>
                <a:off x="4519396" y="2033681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0" name="Cube 109"/>
              <p:cNvSpPr/>
              <p:nvPr/>
            </p:nvSpPr>
            <p:spPr>
              <a:xfrm>
                <a:off x="4903308" y="2033681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1" name="Cube 110"/>
              <p:cNvSpPr/>
              <p:nvPr/>
            </p:nvSpPr>
            <p:spPr>
              <a:xfrm>
                <a:off x="4519396" y="1654891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2" name="Cube 111"/>
              <p:cNvSpPr/>
              <p:nvPr/>
            </p:nvSpPr>
            <p:spPr>
              <a:xfrm>
                <a:off x="5284082" y="2395365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3" name="Cube 112"/>
              <p:cNvSpPr/>
              <p:nvPr/>
            </p:nvSpPr>
            <p:spPr>
              <a:xfrm>
                <a:off x="4895655" y="1654891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4" name="Cube 113"/>
              <p:cNvSpPr/>
              <p:nvPr/>
            </p:nvSpPr>
            <p:spPr>
              <a:xfrm>
                <a:off x="5284082" y="2028572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5" name="Cube 114"/>
              <p:cNvSpPr/>
              <p:nvPr/>
            </p:nvSpPr>
            <p:spPr>
              <a:xfrm>
                <a:off x="5284082" y="1654891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16" name="Group 115"/>
            <p:cNvGrpSpPr/>
            <p:nvPr/>
          </p:nvGrpSpPr>
          <p:grpSpPr>
            <a:xfrm>
              <a:off x="4469592" y="1784362"/>
              <a:ext cx="1274138" cy="1249926"/>
              <a:chOff x="4519396" y="1654891"/>
              <a:chExt cx="1274138" cy="1249926"/>
            </a:xfrm>
          </p:grpSpPr>
          <p:sp>
            <p:nvSpPr>
              <p:cNvPr id="117" name="Cube 116"/>
              <p:cNvSpPr/>
              <p:nvPr/>
            </p:nvSpPr>
            <p:spPr>
              <a:xfrm>
                <a:off x="4519396" y="2390733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8" name="Cube 117"/>
              <p:cNvSpPr/>
              <p:nvPr/>
            </p:nvSpPr>
            <p:spPr>
              <a:xfrm>
                <a:off x="4903308" y="2390733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9" name="Cube 118"/>
              <p:cNvSpPr/>
              <p:nvPr/>
            </p:nvSpPr>
            <p:spPr>
              <a:xfrm>
                <a:off x="4519396" y="2033681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0" name="Cube 119"/>
              <p:cNvSpPr/>
              <p:nvPr/>
            </p:nvSpPr>
            <p:spPr>
              <a:xfrm>
                <a:off x="4903308" y="2033681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1" name="Cube 120"/>
              <p:cNvSpPr/>
              <p:nvPr/>
            </p:nvSpPr>
            <p:spPr>
              <a:xfrm>
                <a:off x="4519396" y="1654891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2" name="Cube 121"/>
              <p:cNvSpPr/>
              <p:nvPr/>
            </p:nvSpPr>
            <p:spPr>
              <a:xfrm>
                <a:off x="5284082" y="2395365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3" name="Cube 122"/>
              <p:cNvSpPr/>
              <p:nvPr/>
            </p:nvSpPr>
            <p:spPr>
              <a:xfrm>
                <a:off x="4909303" y="1654891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4" name="Cube 123"/>
              <p:cNvSpPr/>
              <p:nvPr/>
            </p:nvSpPr>
            <p:spPr>
              <a:xfrm>
                <a:off x="5284082" y="2028572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5" name="Cube 124"/>
              <p:cNvSpPr/>
              <p:nvPr/>
            </p:nvSpPr>
            <p:spPr>
              <a:xfrm>
                <a:off x="5284082" y="1654891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6" name="TextBox 5"/>
          <p:cNvSpPr txBox="1"/>
          <p:nvPr/>
        </p:nvSpPr>
        <p:spPr>
          <a:xfrm>
            <a:off x="1402567" y="3262136"/>
            <a:ext cx="1367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1 cube</a:t>
            </a:r>
            <a:endParaRPr lang="en-GB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2510808" y="3244055"/>
                <a:ext cx="136758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4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4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 4</a:t>
                </a:r>
              </a:p>
              <a:p>
                <a:pPr algn="ctr"/>
                <a:r>
                  <a:rPr lang="en-GB" sz="24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8 cubes</a:t>
                </a:r>
                <a:endParaRPr lang="en-GB" sz="24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0808" y="3244055"/>
                <a:ext cx="1367580" cy="830997"/>
              </a:xfrm>
              <a:prstGeom prst="rect">
                <a:avLst/>
              </a:prstGeom>
              <a:blipFill>
                <a:blip r:embed="rId7"/>
                <a:stretch>
                  <a:fillRect t="-5882" b="-161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3877494" y="3258581"/>
                <a:ext cx="169364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9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4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 9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4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 9</a:t>
                </a:r>
              </a:p>
              <a:p>
                <a:pPr algn="ctr"/>
                <a:r>
                  <a:rPr lang="en-GB" sz="24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27 cubes</a:t>
                </a:r>
                <a:endParaRPr lang="en-GB" sz="24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7494" y="3258581"/>
                <a:ext cx="1693647" cy="830997"/>
              </a:xfrm>
              <a:prstGeom prst="rect">
                <a:avLst/>
              </a:prstGeom>
              <a:blipFill>
                <a:blip r:embed="rId8"/>
                <a:stretch>
                  <a:fillRect t="-5882" b="-161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" name="Picture 10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493682" y="412822"/>
            <a:ext cx="747045" cy="747045"/>
          </a:xfrm>
          <a:prstGeom prst="rect">
            <a:avLst/>
          </a:prstGeom>
        </p:spPr>
      </p:pic>
      <p:sp>
        <p:nvSpPr>
          <p:cNvPr id="103" name="TextBox 102"/>
          <p:cNvSpPr txBox="1"/>
          <p:nvPr/>
        </p:nvSpPr>
        <p:spPr>
          <a:xfrm>
            <a:off x="826001" y="555513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6137488" y="2226315"/>
            <a:ext cx="1999974" cy="864650"/>
            <a:chOff x="6137488" y="2226315"/>
            <a:chExt cx="1999974" cy="864650"/>
          </a:xfrm>
        </p:grpSpPr>
        <p:grpSp>
          <p:nvGrpSpPr>
            <p:cNvPr id="10" name="Group 9"/>
            <p:cNvGrpSpPr/>
            <p:nvPr/>
          </p:nvGrpSpPr>
          <p:grpSpPr>
            <a:xfrm>
              <a:off x="6501160" y="2226315"/>
              <a:ext cx="1636302" cy="509452"/>
              <a:chOff x="6348122" y="2555964"/>
              <a:chExt cx="1636302" cy="509452"/>
            </a:xfrm>
          </p:grpSpPr>
          <p:sp>
            <p:nvSpPr>
              <p:cNvPr id="67" name="Cube 66"/>
              <p:cNvSpPr/>
              <p:nvPr/>
            </p:nvSpPr>
            <p:spPr>
              <a:xfrm>
                <a:off x="6348122" y="2555964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8" name="Cube 67"/>
              <p:cNvSpPr/>
              <p:nvPr/>
            </p:nvSpPr>
            <p:spPr>
              <a:xfrm>
                <a:off x="6723739" y="2555964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6" name="Cube 75"/>
              <p:cNvSpPr/>
              <p:nvPr/>
            </p:nvSpPr>
            <p:spPr>
              <a:xfrm>
                <a:off x="7099356" y="2555964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9" name="Cube 78"/>
              <p:cNvSpPr/>
              <p:nvPr/>
            </p:nvSpPr>
            <p:spPr>
              <a:xfrm>
                <a:off x="7474972" y="2555964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27" name="Group 126"/>
            <p:cNvGrpSpPr/>
            <p:nvPr/>
          </p:nvGrpSpPr>
          <p:grpSpPr>
            <a:xfrm>
              <a:off x="6379936" y="2352589"/>
              <a:ext cx="1636302" cy="509452"/>
              <a:chOff x="6348122" y="2555964"/>
              <a:chExt cx="1636302" cy="509452"/>
            </a:xfrm>
          </p:grpSpPr>
          <p:sp>
            <p:nvSpPr>
              <p:cNvPr id="128" name="Cube 127"/>
              <p:cNvSpPr/>
              <p:nvPr/>
            </p:nvSpPr>
            <p:spPr>
              <a:xfrm>
                <a:off x="6348122" y="2555964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9" name="Cube 128"/>
              <p:cNvSpPr/>
              <p:nvPr/>
            </p:nvSpPr>
            <p:spPr>
              <a:xfrm>
                <a:off x="6723739" y="2555964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0" name="Cube 129"/>
              <p:cNvSpPr/>
              <p:nvPr/>
            </p:nvSpPr>
            <p:spPr>
              <a:xfrm>
                <a:off x="7099356" y="2555964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1" name="Cube 130"/>
              <p:cNvSpPr/>
              <p:nvPr/>
            </p:nvSpPr>
            <p:spPr>
              <a:xfrm>
                <a:off x="7474972" y="2555964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32" name="Group 131"/>
            <p:cNvGrpSpPr/>
            <p:nvPr/>
          </p:nvGrpSpPr>
          <p:grpSpPr>
            <a:xfrm>
              <a:off x="6258712" y="2467051"/>
              <a:ext cx="1636302" cy="509452"/>
              <a:chOff x="6348122" y="2555964"/>
              <a:chExt cx="1636302" cy="509452"/>
            </a:xfrm>
          </p:grpSpPr>
          <p:sp>
            <p:nvSpPr>
              <p:cNvPr id="133" name="Cube 132"/>
              <p:cNvSpPr/>
              <p:nvPr/>
            </p:nvSpPr>
            <p:spPr>
              <a:xfrm>
                <a:off x="6348122" y="2555964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4" name="Cube 133"/>
              <p:cNvSpPr/>
              <p:nvPr/>
            </p:nvSpPr>
            <p:spPr>
              <a:xfrm>
                <a:off x="6723739" y="2555964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5" name="Cube 134"/>
              <p:cNvSpPr/>
              <p:nvPr/>
            </p:nvSpPr>
            <p:spPr>
              <a:xfrm>
                <a:off x="7099356" y="2555964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6" name="Cube 135"/>
              <p:cNvSpPr/>
              <p:nvPr/>
            </p:nvSpPr>
            <p:spPr>
              <a:xfrm>
                <a:off x="7474972" y="2555964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37" name="Group 136"/>
            <p:cNvGrpSpPr/>
            <p:nvPr/>
          </p:nvGrpSpPr>
          <p:grpSpPr>
            <a:xfrm>
              <a:off x="6137488" y="2581513"/>
              <a:ext cx="1636302" cy="509452"/>
              <a:chOff x="6348122" y="2555964"/>
              <a:chExt cx="1636302" cy="509452"/>
            </a:xfrm>
          </p:grpSpPr>
          <p:sp>
            <p:nvSpPr>
              <p:cNvPr id="138" name="Cube 137"/>
              <p:cNvSpPr/>
              <p:nvPr/>
            </p:nvSpPr>
            <p:spPr>
              <a:xfrm>
                <a:off x="6348122" y="2555964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9" name="Cube 138"/>
              <p:cNvSpPr/>
              <p:nvPr/>
            </p:nvSpPr>
            <p:spPr>
              <a:xfrm>
                <a:off x="6723739" y="2555964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0" name="Cube 139"/>
              <p:cNvSpPr/>
              <p:nvPr/>
            </p:nvSpPr>
            <p:spPr>
              <a:xfrm>
                <a:off x="7099356" y="2555964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1" name="Cube 140"/>
              <p:cNvSpPr/>
              <p:nvPr/>
            </p:nvSpPr>
            <p:spPr>
              <a:xfrm>
                <a:off x="7474972" y="2555964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142" name="Group 141"/>
          <p:cNvGrpSpPr/>
          <p:nvPr/>
        </p:nvGrpSpPr>
        <p:grpSpPr>
          <a:xfrm>
            <a:off x="6137488" y="1869263"/>
            <a:ext cx="1999974" cy="864650"/>
            <a:chOff x="6137488" y="2226315"/>
            <a:chExt cx="1999974" cy="864650"/>
          </a:xfrm>
        </p:grpSpPr>
        <p:grpSp>
          <p:nvGrpSpPr>
            <p:cNvPr id="143" name="Group 142"/>
            <p:cNvGrpSpPr/>
            <p:nvPr/>
          </p:nvGrpSpPr>
          <p:grpSpPr>
            <a:xfrm>
              <a:off x="6501160" y="2226315"/>
              <a:ext cx="1636302" cy="509452"/>
              <a:chOff x="6348122" y="2555964"/>
              <a:chExt cx="1636302" cy="509452"/>
            </a:xfrm>
          </p:grpSpPr>
          <p:sp>
            <p:nvSpPr>
              <p:cNvPr id="159" name="Cube 158"/>
              <p:cNvSpPr/>
              <p:nvPr/>
            </p:nvSpPr>
            <p:spPr>
              <a:xfrm>
                <a:off x="6348122" y="2555964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0" name="Cube 159"/>
              <p:cNvSpPr/>
              <p:nvPr/>
            </p:nvSpPr>
            <p:spPr>
              <a:xfrm>
                <a:off x="6723739" y="2555964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1" name="Cube 160"/>
              <p:cNvSpPr/>
              <p:nvPr/>
            </p:nvSpPr>
            <p:spPr>
              <a:xfrm>
                <a:off x="7099356" y="2555964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2" name="Cube 161"/>
              <p:cNvSpPr/>
              <p:nvPr/>
            </p:nvSpPr>
            <p:spPr>
              <a:xfrm>
                <a:off x="7474972" y="2555964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44" name="Group 143"/>
            <p:cNvGrpSpPr/>
            <p:nvPr/>
          </p:nvGrpSpPr>
          <p:grpSpPr>
            <a:xfrm>
              <a:off x="6379936" y="2352589"/>
              <a:ext cx="1636302" cy="509452"/>
              <a:chOff x="6348122" y="2555964"/>
              <a:chExt cx="1636302" cy="509452"/>
            </a:xfrm>
          </p:grpSpPr>
          <p:sp>
            <p:nvSpPr>
              <p:cNvPr id="155" name="Cube 154"/>
              <p:cNvSpPr/>
              <p:nvPr/>
            </p:nvSpPr>
            <p:spPr>
              <a:xfrm>
                <a:off x="6348122" y="2555964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6" name="Cube 155"/>
              <p:cNvSpPr/>
              <p:nvPr/>
            </p:nvSpPr>
            <p:spPr>
              <a:xfrm>
                <a:off x="6723739" y="2555964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7" name="Cube 156"/>
              <p:cNvSpPr/>
              <p:nvPr/>
            </p:nvSpPr>
            <p:spPr>
              <a:xfrm>
                <a:off x="7099356" y="2555964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8" name="Cube 157"/>
              <p:cNvSpPr/>
              <p:nvPr/>
            </p:nvSpPr>
            <p:spPr>
              <a:xfrm>
                <a:off x="7474972" y="2555964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45" name="Group 144"/>
            <p:cNvGrpSpPr/>
            <p:nvPr/>
          </p:nvGrpSpPr>
          <p:grpSpPr>
            <a:xfrm>
              <a:off x="6258712" y="2467051"/>
              <a:ext cx="1636302" cy="509452"/>
              <a:chOff x="6348122" y="2555964"/>
              <a:chExt cx="1636302" cy="509452"/>
            </a:xfrm>
          </p:grpSpPr>
          <p:sp>
            <p:nvSpPr>
              <p:cNvPr id="151" name="Cube 150"/>
              <p:cNvSpPr/>
              <p:nvPr/>
            </p:nvSpPr>
            <p:spPr>
              <a:xfrm>
                <a:off x="6348122" y="2555964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2" name="Cube 151"/>
              <p:cNvSpPr/>
              <p:nvPr/>
            </p:nvSpPr>
            <p:spPr>
              <a:xfrm>
                <a:off x="6723739" y="2555964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3" name="Cube 152"/>
              <p:cNvSpPr/>
              <p:nvPr/>
            </p:nvSpPr>
            <p:spPr>
              <a:xfrm>
                <a:off x="7099356" y="2555964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4" name="Cube 153"/>
              <p:cNvSpPr/>
              <p:nvPr/>
            </p:nvSpPr>
            <p:spPr>
              <a:xfrm>
                <a:off x="7474972" y="2555964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46" name="Group 145"/>
            <p:cNvGrpSpPr/>
            <p:nvPr/>
          </p:nvGrpSpPr>
          <p:grpSpPr>
            <a:xfrm>
              <a:off x="6137488" y="2581513"/>
              <a:ext cx="1636302" cy="509452"/>
              <a:chOff x="6348122" y="2555964"/>
              <a:chExt cx="1636302" cy="509452"/>
            </a:xfrm>
          </p:grpSpPr>
          <p:sp>
            <p:nvSpPr>
              <p:cNvPr id="147" name="Cube 146"/>
              <p:cNvSpPr/>
              <p:nvPr/>
            </p:nvSpPr>
            <p:spPr>
              <a:xfrm>
                <a:off x="6348122" y="2555964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8" name="Cube 147"/>
              <p:cNvSpPr/>
              <p:nvPr/>
            </p:nvSpPr>
            <p:spPr>
              <a:xfrm>
                <a:off x="6723739" y="2555964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9" name="Cube 148"/>
              <p:cNvSpPr/>
              <p:nvPr/>
            </p:nvSpPr>
            <p:spPr>
              <a:xfrm>
                <a:off x="7099356" y="2555964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0" name="Cube 149"/>
              <p:cNvSpPr/>
              <p:nvPr/>
            </p:nvSpPr>
            <p:spPr>
              <a:xfrm>
                <a:off x="7474972" y="2555964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163" name="Group 162"/>
          <p:cNvGrpSpPr/>
          <p:nvPr/>
        </p:nvGrpSpPr>
        <p:grpSpPr>
          <a:xfrm>
            <a:off x="6137488" y="1512211"/>
            <a:ext cx="1999974" cy="864650"/>
            <a:chOff x="6137488" y="2226315"/>
            <a:chExt cx="1999974" cy="864650"/>
          </a:xfrm>
        </p:grpSpPr>
        <p:grpSp>
          <p:nvGrpSpPr>
            <p:cNvPr id="164" name="Group 163"/>
            <p:cNvGrpSpPr/>
            <p:nvPr/>
          </p:nvGrpSpPr>
          <p:grpSpPr>
            <a:xfrm>
              <a:off x="6501160" y="2226315"/>
              <a:ext cx="1636302" cy="509452"/>
              <a:chOff x="6348122" y="2555964"/>
              <a:chExt cx="1636302" cy="509452"/>
            </a:xfrm>
          </p:grpSpPr>
          <p:sp>
            <p:nvSpPr>
              <p:cNvPr id="180" name="Cube 179"/>
              <p:cNvSpPr/>
              <p:nvPr/>
            </p:nvSpPr>
            <p:spPr>
              <a:xfrm>
                <a:off x="6348122" y="2555964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1" name="Cube 180"/>
              <p:cNvSpPr/>
              <p:nvPr/>
            </p:nvSpPr>
            <p:spPr>
              <a:xfrm>
                <a:off x="6723739" y="2555964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2" name="Cube 181"/>
              <p:cNvSpPr/>
              <p:nvPr/>
            </p:nvSpPr>
            <p:spPr>
              <a:xfrm>
                <a:off x="7099356" y="2555964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3" name="Cube 182"/>
              <p:cNvSpPr/>
              <p:nvPr/>
            </p:nvSpPr>
            <p:spPr>
              <a:xfrm>
                <a:off x="7474972" y="2555964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65" name="Group 164"/>
            <p:cNvGrpSpPr/>
            <p:nvPr/>
          </p:nvGrpSpPr>
          <p:grpSpPr>
            <a:xfrm>
              <a:off x="6379936" y="2352589"/>
              <a:ext cx="1636302" cy="509452"/>
              <a:chOff x="6348122" y="2555964"/>
              <a:chExt cx="1636302" cy="509452"/>
            </a:xfrm>
          </p:grpSpPr>
          <p:sp>
            <p:nvSpPr>
              <p:cNvPr id="176" name="Cube 175"/>
              <p:cNvSpPr/>
              <p:nvPr/>
            </p:nvSpPr>
            <p:spPr>
              <a:xfrm>
                <a:off x="6348122" y="2555964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7" name="Cube 176"/>
              <p:cNvSpPr/>
              <p:nvPr/>
            </p:nvSpPr>
            <p:spPr>
              <a:xfrm>
                <a:off x="6723739" y="2555964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8" name="Cube 177"/>
              <p:cNvSpPr/>
              <p:nvPr/>
            </p:nvSpPr>
            <p:spPr>
              <a:xfrm>
                <a:off x="7099356" y="2555964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9" name="Cube 178"/>
              <p:cNvSpPr/>
              <p:nvPr/>
            </p:nvSpPr>
            <p:spPr>
              <a:xfrm>
                <a:off x="7474972" y="2555964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66" name="Group 165"/>
            <p:cNvGrpSpPr/>
            <p:nvPr/>
          </p:nvGrpSpPr>
          <p:grpSpPr>
            <a:xfrm>
              <a:off x="6258712" y="2467051"/>
              <a:ext cx="1636302" cy="509452"/>
              <a:chOff x="6348122" y="2555964"/>
              <a:chExt cx="1636302" cy="509452"/>
            </a:xfrm>
          </p:grpSpPr>
          <p:sp>
            <p:nvSpPr>
              <p:cNvPr id="172" name="Cube 171"/>
              <p:cNvSpPr/>
              <p:nvPr/>
            </p:nvSpPr>
            <p:spPr>
              <a:xfrm>
                <a:off x="6348122" y="2555964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3" name="Cube 172"/>
              <p:cNvSpPr/>
              <p:nvPr/>
            </p:nvSpPr>
            <p:spPr>
              <a:xfrm>
                <a:off x="6723739" y="2555964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4" name="Cube 173"/>
              <p:cNvSpPr/>
              <p:nvPr/>
            </p:nvSpPr>
            <p:spPr>
              <a:xfrm>
                <a:off x="7099356" y="2555964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5" name="Cube 174"/>
              <p:cNvSpPr/>
              <p:nvPr/>
            </p:nvSpPr>
            <p:spPr>
              <a:xfrm>
                <a:off x="7474972" y="2555964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67" name="Group 166"/>
            <p:cNvGrpSpPr/>
            <p:nvPr/>
          </p:nvGrpSpPr>
          <p:grpSpPr>
            <a:xfrm>
              <a:off x="6137488" y="2581513"/>
              <a:ext cx="1636302" cy="509452"/>
              <a:chOff x="6348122" y="2555964"/>
              <a:chExt cx="1636302" cy="509452"/>
            </a:xfrm>
          </p:grpSpPr>
          <p:sp>
            <p:nvSpPr>
              <p:cNvPr id="168" name="Cube 167"/>
              <p:cNvSpPr/>
              <p:nvPr/>
            </p:nvSpPr>
            <p:spPr>
              <a:xfrm>
                <a:off x="6348122" y="2555964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9" name="Cube 168"/>
              <p:cNvSpPr/>
              <p:nvPr/>
            </p:nvSpPr>
            <p:spPr>
              <a:xfrm>
                <a:off x="6723739" y="2555964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0" name="Cube 169"/>
              <p:cNvSpPr/>
              <p:nvPr/>
            </p:nvSpPr>
            <p:spPr>
              <a:xfrm>
                <a:off x="7099356" y="2555964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1" name="Cube 170"/>
              <p:cNvSpPr/>
              <p:nvPr/>
            </p:nvSpPr>
            <p:spPr>
              <a:xfrm>
                <a:off x="7474972" y="2555964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184" name="Group 183"/>
          <p:cNvGrpSpPr/>
          <p:nvPr/>
        </p:nvGrpSpPr>
        <p:grpSpPr>
          <a:xfrm>
            <a:off x="6137488" y="1155159"/>
            <a:ext cx="1999974" cy="864650"/>
            <a:chOff x="6137488" y="2226315"/>
            <a:chExt cx="1999974" cy="864650"/>
          </a:xfrm>
        </p:grpSpPr>
        <p:grpSp>
          <p:nvGrpSpPr>
            <p:cNvPr id="185" name="Group 184"/>
            <p:cNvGrpSpPr/>
            <p:nvPr/>
          </p:nvGrpSpPr>
          <p:grpSpPr>
            <a:xfrm>
              <a:off x="6501160" y="2226315"/>
              <a:ext cx="1636302" cy="509452"/>
              <a:chOff x="6348122" y="2555964"/>
              <a:chExt cx="1636302" cy="509452"/>
            </a:xfrm>
          </p:grpSpPr>
          <p:sp>
            <p:nvSpPr>
              <p:cNvPr id="201" name="Cube 200"/>
              <p:cNvSpPr/>
              <p:nvPr/>
            </p:nvSpPr>
            <p:spPr>
              <a:xfrm>
                <a:off x="6348122" y="2555964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2" name="Cube 201"/>
              <p:cNvSpPr/>
              <p:nvPr/>
            </p:nvSpPr>
            <p:spPr>
              <a:xfrm>
                <a:off x="6723739" y="2555964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3" name="Cube 202"/>
              <p:cNvSpPr/>
              <p:nvPr/>
            </p:nvSpPr>
            <p:spPr>
              <a:xfrm>
                <a:off x="7099356" y="2555964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4" name="Cube 203"/>
              <p:cNvSpPr/>
              <p:nvPr/>
            </p:nvSpPr>
            <p:spPr>
              <a:xfrm>
                <a:off x="7474972" y="2555964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86" name="Group 185"/>
            <p:cNvGrpSpPr/>
            <p:nvPr/>
          </p:nvGrpSpPr>
          <p:grpSpPr>
            <a:xfrm>
              <a:off x="6379936" y="2352589"/>
              <a:ext cx="1636302" cy="509452"/>
              <a:chOff x="6348122" y="2555964"/>
              <a:chExt cx="1636302" cy="509452"/>
            </a:xfrm>
          </p:grpSpPr>
          <p:sp>
            <p:nvSpPr>
              <p:cNvPr id="197" name="Cube 196"/>
              <p:cNvSpPr/>
              <p:nvPr/>
            </p:nvSpPr>
            <p:spPr>
              <a:xfrm>
                <a:off x="6348122" y="2555964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8" name="Cube 197"/>
              <p:cNvSpPr/>
              <p:nvPr/>
            </p:nvSpPr>
            <p:spPr>
              <a:xfrm>
                <a:off x="6723739" y="2555964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9" name="Cube 198"/>
              <p:cNvSpPr/>
              <p:nvPr/>
            </p:nvSpPr>
            <p:spPr>
              <a:xfrm>
                <a:off x="7099356" y="2555964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0" name="Cube 199"/>
              <p:cNvSpPr/>
              <p:nvPr/>
            </p:nvSpPr>
            <p:spPr>
              <a:xfrm>
                <a:off x="7474972" y="2555964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87" name="Group 186"/>
            <p:cNvGrpSpPr/>
            <p:nvPr/>
          </p:nvGrpSpPr>
          <p:grpSpPr>
            <a:xfrm>
              <a:off x="6258712" y="2467051"/>
              <a:ext cx="1636302" cy="509452"/>
              <a:chOff x="6348122" y="2555964"/>
              <a:chExt cx="1636302" cy="509452"/>
            </a:xfrm>
          </p:grpSpPr>
          <p:sp>
            <p:nvSpPr>
              <p:cNvPr id="193" name="Cube 192"/>
              <p:cNvSpPr/>
              <p:nvPr/>
            </p:nvSpPr>
            <p:spPr>
              <a:xfrm>
                <a:off x="6348122" y="2555964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4" name="Cube 193"/>
              <p:cNvSpPr/>
              <p:nvPr/>
            </p:nvSpPr>
            <p:spPr>
              <a:xfrm>
                <a:off x="6723739" y="2555964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5" name="Cube 194"/>
              <p:cNvSpPr/>
              <p:nvPr/>
            </p:nvSpPr>
            <p:spPr>
              <a:xfrm>
                <a:off x="7099356" y="2555964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6" name="Cube 195"/>
              <p:cNvSpPr/>
              <p:nvPr/>
            </p:nvSpPr>
            <p:spPr>
              <a:xfrm>
                <a:off x="7474972" y="2555964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88" name="Group 187"/>
            <p:cNvGrpSpPr/>
            <p:nvPr/>
          </p:nvGrpSpPr>
          <p:grpSpPr>
            <a:xfrm>
              <a:off x="6137488" y="2581513"/>
              <a:ext cx="1636302" cy="509452"/>
              <a:chOff x="6348122" y="2555964"/>
              <a:chExt cx="1636302" cy="509452"/>
            </a:xfrm>
          </p:grpSpPr>
          <p:sp>
            <p:nvSpPr>
              <p:cNvPr id="189" name="Cube 188"/>
              <p:cNvSpPr/>
              <p:nvPr/>
            </p:nvSpPr>
            <p:spPr>
              <a:xfrm>
                <a:off x="6348122" y="2555964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0" name="Cube 189"/>
              <p:cNvSpPr/>
              <p:nvPr/>
            </p:nvSpPr>
            <p:spPr>
              <a:xfrm>
                <a:off x="6723739" y="2555964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1" name="Cube 190"/>
              <p:cNvSpPr/>
              <p:nvPr/>
            </p:nvSpPr>
            <p:spPr>
              <a:xfrm>
                <a:off x="7099356" y="2555964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2" name="Cube 191"/>
              <p:cNvSpPr/>
              <p:nvPr/>
            </p:nvSpPr>
            <p:spPr>
              <a:xfrm>
                <a:off x="7474972" y="2555964"/>
                <a:ext cx="509452" cy="509452"/>
              </a:xfrm>
              <a:prstGeom prst="cub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05" name="TextBox 204"/>
              <p:cNvSpPr txBox="1"/>
              <p:nvPr/>
            </p:nvSpPr>
            <p:spPr>
              <a:xfrm>
                <a:off x="5743730" y="3240224"/>
                <a:ext cx="255749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16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4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 16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4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 16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4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 16</a:t>
                </a:r>
              </a:p>
              <a:p>
                <a:pPr algn="ctr"/>
                <a:r>
                  <a:rPr lang="en-GB" sz="24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64 cubes</a:t>
                </a:r>
                <a:endParaRPr lang="en-GB" sz="24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05" name="TextBox 20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3730" y="3240224"/>
                <a:ext cx="2557497" cy="830997"/>
              </a:xfrm>
              <a:prstGeom prst="rect">
                <a:avLst/>
              </a:prstGeom>
              <a:blipFill>
                <a:blip r:embed="rId10"/>
                <a:stretch>
                  <a:fillRect l="-2619" t="-5882" r="-2381" b="-161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6848823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" grpId="0"/>
      <p:bldP spid="103" grpId="0"/>
      <p:bldP spid="103" grpId="1"/>
      <p:bldP spid="20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3|1.9|2.4|5.4|9|5.1|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5|2.2|2.7|2.6|1.9|1.7|6.1|3.6|2.8|5.9|3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1.7|4.1|3.1|6.3|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6|5.9|3.8|4.8|8.1|9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5.8|5.2|3.7|10.5|3|1.5|1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8|3.8|1.2|0.6|0.5|2.1|0.7|0.7|0.7|1.6|3.6|4.3|9.2|5.4|0.8|0.7|0.8|3|0.9|2.1|2.1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1_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 w="19050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7" ma:contentTypeDescription="Create a new document." ma:contentTypeScope="" ma:versionID="d1bbd0e7118b8034b1837b1a97a3e8b1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6327414cb3b5f93d160f991d0b6625f7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1727757-3061-47D3-99FD-9493F136DC43}">
  <ds:schemaRefs>
    <ds:schemaRef ds:uri="http://purl.org/dc/dcmitype/"/>
    <ds:schemaRef ds:uri="http://purl.org/dc/elements/1.1/"/>
    <ds:schemaRef ds:uri="http://schemas.microsoft.com/office/2006/documentManagement/types"/>
    <ds:schemaRef ds:uri="522d4c35-b548-4432-90ae-af4376e1c4b4"/>
    <ds:schemaRef ds:uri="http://purl.org/dc/terms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972645BB-C536-4612-8AE4-E740337A99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11372</TotalTime>
  <Words>224</Words>
  <Application>Microsoft Office PowerPoint</Application>
  <PresentationFormat>On-screen Show (4:3)</PresentationFormat>
  <Paragraphs>64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12</vt:i4>
      </vt:variant>
    </vt:vector>
  </HeadingPairs>
  <TitlesOfParts>
    <vt:vector size="25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1_Let's learn slides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1 – 4 on the worksheet</vt:lpstr>
      <vt:lpstr>PowerPoint Presentation</vt:lpstr>
      <vt:lpstr>Have a go at the rest of the questions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Louise Collinson</cp:lastModifiedBy>
  <cp:revision>228</cp:revision>
  <dcterms:created xsi:type="dcterms:W3CDTF">2019-07-05T11:02:13Z</dcterms:created>
  <dcterms:modified xsi:type="dcterms:W3CDTF">2021-05-23T20:23:11Z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