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5"/>
  </p:notesMasterIdLst>
  <p:sldIdLst>
    <p:sldId id="324" r:id="rId11"/>
    <p:sldId id="297" r:id="rId12"/>
    <p:sldId id="308" r:id="rId13"/>
    <p:sldId id="325" r:id="rId14"/>
    <p:sldId id="299" r:id="rId15"/>
    <p:sldId id="326" r:id="rId16"/>
    <p:sldId id="306" r:id="rId17"/>
    <p:sldId id="317" r:id="rId18"/>
    <p:sldId id="327" r:id="rId19"/>
    <p:sldId id="301" r:id="rId20"/>
    <p:sldId id="304" r:id="rId21"/>
    <p:sldId id="328" r:id="rId22"/>
    <p:sldId id="318" r:id="rId23"/>
    <p:sldId id="31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127" d="100"/>
          <a:sy n="127" d="100"/>
        </p:scale>
        <p:origin x="120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66BD95DD-00E0-4B80-BCEE-F62F22F382EF}"/>
    <pc:docChg chg="custSel modSld">
      <pc:chgData name="James Clegg" userId="c6df1435-7a36-4b38-be4d-16e68e91152f" providerId="ADAL" clId="{66BD95DD-00E0-4B80-BCEE-F62F22F382EF}" dt="2020-12-17T08:35:33.243" v="11"/>
      <pc:docMkLst>
        <pc:docMk/>
      </pc:docMkLst>
      <pc:sldChg chg="modTransition">
        <pc:chgData name="James Clegg" userId="c6df1435-7a36-4b38-be4d-16e68e91152f" providerId="ADAL" clId="{66BD95DD-00E0-4B80-BCEE-F62F22F382EF}" dt="2020-12-17T08:35:33.243" v="11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66BD95DD-00E0-4B80-BCEE-F62F22F382EF}" dt="2020-12-17T08:35:33.243" v="11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66BD95DD-00E0-4B80-BCEE-F62F22F382EF}" dt="2020-12-17T08:35:33.243" v="11"/>
        <pc:sldMkLst>
          <pc:docMk/>
          <pc:sldMk cId="3782242679" sldId="301"/>
        </pc:sldMkLst>
        <pc:picChg chg="del">
          <ac:chgData name="James Clegg" userId="c6df1435-7a36-4b38-be4d-16e68e91152f" providerId="ADAL" clId="{66BD95DD-00E0-4B80-BCEE-F62F22F382EF}" dt="2020-12-17T08:35:12.881" v="6" actId="478"/>
          <ac:picMkLst>
            <pc:docMk/>
            <pc:sldMk cId="3782242679" sldId="301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6BD95DD-00E0-4B80-BCEE-F62F22F382EF}" dt="2020-12-17T08:35:33.243" v="11"/>
        <pc:sldMkLst>
          <pc:docMk/>
          <pc:sldMk cId="3195527484" sldId="304"/>
        </pc:sldMkLst>
        <pc:picChg chg="del">
          <ac:chgData name="James Clegg" userId="c6df1435-7a36-4b38-be4d-16e68e91152f" providerId="ADAL" clId="{66BD95DD-00E0-4B80-BCEE-F62F22F382EF}" dt="2020-12-17T08:35:15.428" v="7" actId="478"/>
          <ac:picMkLst>
            <pc:docMk/>
            <pc:sldMk cId="3195527484" sldId="304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6BD95DD-00E0-4B80-BCEE-F62F22F382EF}" dt="2020-12-17T08:35:33.243" v="11"/>
        <pc:sldMkLst>
          <pc:docMk/>
          <pc:sldMk cId="1340740184" sldId="306"/>
        </pc:sldMkLst>
        <pc:picChg chg="del">
          <ac:chgData name="James Clegg" userId="c6df1435-7a36-4b38-be4d-16e68e91152f" providerId="ADAL" clId="{66BD95DD-00E0-4B80-BCEE-F62F22F382EF}" dt="2020-12-17T08:35:04.450" v="3" actId="478"/>
          <ac:picMkLst>
            <pc:docMk/>
            <pc:sldMk cId="1340740184" sldId="306"/>
            <ac:picMk id="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6BD95DD-00E0-4B80-BCEE-F62F22F382EF}" dt="2020-12-17T08:35:33.243" v="11"/>
        <pc:sldMkLst>
          <pc:docMk/>
          <pc:sldMk cId="2129545445" sldId="308"/>
        </pc:sldMkLst>
        <pc:picChg chg="del">
          <ac:chgData name="James Clegg" userId="c6df1435-7a36-4b38-be4d-16e68e91152f" providerId="ADAL" clId="{66BD95DD-00E0-4B80-BCEE-F62F22F382EF}" dt="2020-12-17T08:34:55.655" v="0" actId="478"/>
          <ac:picMkLst>
            <pc:docMk/>
            <pc:sldMk cId="2129545445" sldId="308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6BD95DD-00E0-4B80-BCEE-F62F22F382EF}" dt="2020-12-17T08:35:33.243" v="11"/>
        <pc:sldMkLst>
          <pc:docMk/>
          <pc:sldMk cId="282546600" sldId="313"/>
        </pc:sldMkLst>
        <pc:picChg chg="del">
          <ac:chgData name="James Clegg" userId="c6df1435-7a36-4b38-be4d-16e68e91152f" providerId="ADAL" clId="{66BD95DD-00E0-4B80-BCEE-F62F22F382EF}" dt="2020-12-17T08:35:27.655" v="10" actId="478"/>
          <ac:picMkLst>
            <pc:docMk/>
            <pc:sldMk cId="282546600" sldId="313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6BD95DD-00E0-4B80-BCEE-F62F22F382EF}" dt="2020-12-17T08:35:33.243" v="11"/>
        <pc:sldMkLst>
          <pc:docMk/>
          <pc:sldMk cId="4285914444" sldId="317"/>
        </pc:sldMkLst>
        <pc:picChg chg="del">
          <ac:chgData name="James Clegg" userId="c6df1435-7a36-4b38-be4d-16e68e91152f" providerId="ADAL" clId="{66BD95DD-00E0-4B80-BCEE-F62F22F382EF}" dt="2020-12-17T08:35:07.418" v="4" actId="478"/>
          <ac:picMkLst>
            <pc:docMk/>
            <pc:sldMk cId="4285914444" sldId="317"/>
            <ac:picMk id="5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6BD95DD-00E0-4B80-BCEE-F62F22F382EF}" dt="2020-12-17T08:35:33.243" v="11"/>
        <pc:sldMkLst>
          <pc:docMk/>
          <pc:sldMk cId="3643515212" sldId="318"/>
        </pc:sldMkLst>
        <pc:picChg chg="del">
          <ac:chgData name="James Clegg" userId="c6df1435-7a36-4b38-be4d-16e68e91152f" providerId="ADAL" clId="{66BD95DD-00E0-4B80-BCEE-F62F22F382EF}" dt="2020-12-17T08:35:21.132" v="9" actId="478"/>
          <ac:picMkLst>
            <pc:docMk/>
            <pc:sldMk cId="3643515212" sldId="318"/>
            <ac:picMk id="3" creationId="{00000000-0000-0000-0000-000000000000}"/>
          </ac:picMkLst>
        </pc:picChg>
      </pc:sldChg>
      <pc:sldChg chg="modTransition">
        <pc:chgData name="James Clegg" userId="c6df1435-7a36-4b38-be4d-16e68e91152f" providerId="ADAL" clId="{66BD95DD-00E0-4B80-BCEE-F62F22F382EF}" dt="2020-12-17T08:35:33.243" v="11"/>
        <pc:sldMkLst>
          <pc:docMk/>
          <pc:sldMk cId="1491002627" sldId="324"/>
        </pc:sldMkLst>
      </pc:sldChg>
      <pc:sldChg chg="delSp modTransition delAnim">
        <pc:chgData name="James Clegg" userId="c6df1435-7a36-4b38-be4d-16e68e91152f" providerId="ADAL" clId="{66BD95DD-00E0-4B80-BCEE-F62F22F382EF}" dt="2020-12-17T08:35:33.243" v="11"/>
        <pc:sldMkLst>
          <pc:docMk/>
          <pc:sldMk cId="3632428186" sldId="325"/>
        </pc:sldMkLst>
        <pc:picChg chg="del">
          <ac:chgData name="James Clegg" userId="c6df1435-7a36-4b38-be4d-16e68e91152f" providerId="ADAL" clId="{66BD95DD-00E0-4B80-BCEE-F62F22F382EF}" dt="2020-12-17T08:34:59.104" v="1" actId="478"/>
          <ac:picMkLst>
            <pc:docMk/>
            <pc:sldMk cId="3632428186" sldId="325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6BD95DD-00E0-4B80-BCEE-F62F22F382EF}" dt="2020-12-17T08:35:33.243" v="11"/>
        <pc:sldMkLst>
          <pc:docMk/>
          <pc:sldMk cId="3975881478" sldId="326"/>
        </pc:sldMkLst>
        <pc:picChg chg="del">
          <ac:chgData name="James Clegg" userId="c6df1435-7a36-4b38-be4d-16e68e91152f" providerId="ADAL" clId="{66BD95DD-00E0-4B80-BCEE-F62F22F382EF}" dt="2020-12-17T08:35:02.131" v="2" actId="478"/>
          <ac:picMkLst>
            <pc:docMk/>
            <pc:sldMk cId="3975881478" sldId="326"/>
            <ac:picMk id="1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6BD95DD-00E0-4B80-BCEE-F62F22F382EF}" dt="2020-12-17T08:35:33.243" v="11"/>
        <pc:sldMkLst>
          <pc:docMk/>
          <pc:sldMk cId="4066234278" sldId="327"/>
        </pc:sldMkLst>
        <pc:picChg chg="del">
          <ac:chgData name="James Clegg" userId="c6df1435-7a36-4b38-be4d-16e68e91152f" providerId="ADAL" clId="{66BD95DD-00E0-4B80-BCEE-F62F22F382EF}" dt="2020-12-17T08:35:10.158" v="5" actId="478"/>
          <ac:picMkLst>
            <pc:docMk/>
            <pc:sldMk cId="4066234278" sldId="327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6BD95DD-00E0-4B80-BCEE-F62F22F382EF}" dt="2020-12-17T08:35:33.243" v="11"/>
        <pc:sldMkLst>
          <pc:docMk/>
          <pc:sldMk cId="2900549715" sldId="328"/>
        </pc:sldMkLst>
        <pc:picChg chg="del">
          <ac:chgData name="James Clegg" userId="c6df1435-7a36-4b38-be4d-16e68e91152f" providerId="ADAL" clId="{66BD95DD-00E0-4B80-BCEE-F62F22F382EF}" dt="2020-12-17T08:35:18.050" v="8" actId="478"/>
          <ac:picMkLst>
            <pc:docMk/>
            <pc:sldMk cId="2900549715" sldId="328"/>
            <ac:picMk id="3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10/01/2022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10/01/2022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7" Type="http://schemas.openxmlformats.org/officeDocument/2006/relationships/image" Target="../media/image4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34.png"/><Relationship Id="rId9" Type="http://schemas.openxmlformats.org/officeDocument/2006/relationships/image" Target="../media/image4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7" Type="http://schemas.openxmlformats.org/officeDocument/2006/relationships/image" Target="../media/image4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47.png"/><Relationship Id="rId9" Type="http://schemas.openxmlformats.org/officeDocument/2006/relationships/image" Target="../media/image4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36.png"/><Relationship Id="rId7" Type="http://schemas.openxmlformats.org/officeDocument/2006/relationships/image" Target="../media/image4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11" Type="http://schemas.openxmlformats.org/officeDocument/2006/relationships/image" Target="../media/image53.png"/><Relationship Id="rId10" Type="http://schemas.openxmlformats.org/officeDocument/2006/relationships/image" Target="../media/image52.png"/><Relationship Id="rId4" Type="http://schemas.openxmlformats.org/officeDocument/2006/relationships/image" Target="../media/image34.png"/><Relationship Id="rId9" Type="http://schemas.openxmlformats.org/officeDocument/2006/relationships/image" Target="../media/image5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7" Type="http://schemas.openxmlformats.org/officeDocument/2006/relationships/image" Target="../media/image12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2.png"/><Relationship Id="rId1" Type="http://schemas.openxmlformats.org/officeDocument/2006/relationships/tags" Target="../tags/tag1.xml"/><Relationship Id="rId6" Type="http://schemas.openxmlformats.org/officeDocument/2006/relationships/image" Target="../media/image11.png"/><Relationship Id="rId11" Type="http://schemas.openxmlformats.org/officeDocument/2006/relationships/image" Target="../media/image17.png"/><Relationship Id="rId5" Type="http://schemas.openxmlformats.org/officeDocument/2006/relationships/image" Target="../media/image10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27.png"/><Relationship Id="rId10" Type="http://schemas.openxmlformats.org/officeDocument/2006/relationships/image" Target="../media/image30.png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34.png"/><Relationship Id="rId5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7" Type="http://schemas.openxmlformats.org/officeDocument/2006/relationships/image" Target="../media/image3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37.png"/><Relationship Id="rId5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002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81983" y="1360630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25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983" y="1360630"/>
                <a:ext cx="1106424" cy="7643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806072" y="506957"/>
            <a:ext cx="8648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Find the equivalent decimals for these fractions.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4878" y="55002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349713" y="2837552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713" y="2837552"/>
                <a:ext cx="1106424" cy="76431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893693"/>
              </p:ext>
            </p:extLst>
          </p:nvPr>
        </p:nvGraphicFramePr>
        <p:xfrm>
          <a:off x="3359085" y="1013134"/>
          <a:ext cx="2375792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94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9394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9394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93948">
                  <a:extLst>
                    <a:ext uri="{9D8B030D-6E8A-4147-A177-3AD203B41FA5}">
                      <a16:colId xmlns:a16="http://schemas.microsoft.com/office/drawing/2014/main" val="3709160040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25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532289" y="1676609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50535" y="1256095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17237" y="1720111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59059" y="1619897"/>
            <a:ext cx="22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32289" y="1215543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70093" y="1256095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E863F7D-9DE0-425E-ACF1-2EC44529BDC0}"/>
                  </a:ext>
                </a:extLst>
              </p:cNvPr>
              <p:cNvSpPr txBox="1"/>
              <p:nvPr/>
            </p:nvSpPr>
            <p:spPr>
              <a:xfrm>
                <a:off x="2196919" y="1511665"/>
                <a:ext cx="13534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2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/>
                  </a:rPr>
                  <a:t>25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E863F7D-9DE0-425E-ACF1-2EC44529BD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919" y="1511665"/>
                <a:ext cx="1353485" cy="523220"/>
              </a:xfrm>
              <a:prstGeom prst="rect">
                <a:avLst/>
              </a:prstGeom>
              <a:blipFill>
                <a:blip r:embed="rId7"/>
                <a:stretch>
                  <a:fillRect l="-9009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5291793" y="1720111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10537" y="1616797"/>
            <a:ext cx="573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87048" y="1256095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8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58281" y="1527108"/>
            <a:ext cx="1469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0.08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94471"/>
              </p:ext>
            </p:extLst>
          </p:nvPr>
        </p:nvGraphicFramePr>
        <p:xfrm>
          <a:off x="3464521" y="2348789"/>
          <a:ext cx="2135535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107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427107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427107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427107">
                  <a:extLst>
                    <a:ext uri="{9D8B030D-6E8A-4147-A177-3AD203B41FA5}">
                      <a16:colId xmlns:a16="http://schemas.microsoft.com/office/drawing/2014/main" val="3709160040"/>
                    </a:ext>
                  </a:extLst>
                </a:gridCol>
                <a:gridCol w="427107">
                  <a:extLst>
                    <a:ext uri="{9D8B030D-6E8A-4147-A177-3AD203B41FA5}">
                      <a16:colId xmlns:a16="http://schemas.microsoft.com/office/drawing/2014/main" val="3660742718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210848" y="3053499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971005" y="2519765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34740" y="3060835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76562" y="2977575"/>
            <a:ext cx="22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210848" y="2512640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48652" y="2519765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E863F7D-9DE0-425E-ACF1-2EC44529BDC0}"/>
                  </a:ext>
                </a:extLst>
              </p:cNvPr>
              <p:cNvSpPr txBox="1"/>
              <p:nvPr/>
            </p:nvSpPr>
            <p:spPr>
              <a:xfrm>
                <a:off x="2186267" y="2879022"/>
                <a:ext cx="13534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/>
                  </a:rPr>
                  <a:t>6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5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E863F7D-9DE0-425E-ACF1-2EC44529BD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6267" y="2879022"/>
                <a:ext cx="1353485" cy="523220"/>
              </a:xfrm>
              <a:prstGeom prst="rect">
                <a:avLst/>
              </a:prstGeom>
              <a:blipFill>
                <a:blip r:embed="rId8"/>
                <a:stretch>
                  <a:fillRect l="-9459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6158281" y="2742010"/>
            <a:ext cx="1469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1.2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349713" y="4339602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713" y="4339602"/>
                <a:ext cx="1106424" cy="76431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2" name="Picture 5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09131" y="5324140"/>
            <a:ext cx="747045" cy="7470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81983" y="1360630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25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983" y="1360630"/>
                <a:ext cx="1106424" cy="7643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806072" y="506957"/>
            <a:ext cx="8648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Find the equivalent decimals for these fractions.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349713" y="2837552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713" y="2837552"/>
                <a:ext cx="1106424" cy="76431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893693"/>
              </p:ext>
            </p:extLst>
          </p:nvPr>
        </p:nvGraphicFramePr>
        <p:xfrm>
          <a:off x="3359085" y="1013134"/>
          <a:ext cx="2375792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94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9394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9394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93948">
                  <a:extLst>
                    <a:ext uri="{9D8B030D-6E8A-4147-A177-3AD203B41FA5}">
                      <a16:colId xmlns:a16="http://schemas.microsoft.com/office/drawing/2014/main" val="3709160040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25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E863F7D-9DE0-425E-ACF1-2EC44529BDC0}"/>
                  </a:ext>
                </a:extLst>
              </p:cNvPr>
              <p:cNvSpPr txBox="1"/>
              <p:nvPr/>
            </p:nvSpPr>
            <p:spPr>
              <a:xfrm>
                <a:off x="2196919" y="1511665"/>
                <a:ext cx="13534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2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/>
                  </a:rPr>
                  <a:t>25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E863F7D-9DE0-425E-ACF1-2EC44529BD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919" y="1511665"/>
                <a:ext cx="1353485" cy="523220"/>
              </a:xfrm>
              <a:prstGeom prst="rect">
                <a:avLst/>
              </a:prstGeom>
              <a:blipFill>
                <a:blip r:embed="rId7"/>
                <a:stretch>
                  <a:fillRect l="-9009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6158281" y="1527108"/>
            <a:ext cx="1469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0.08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94471"/>
              </p:ext>
            </p:extLst>
          </p:nvPr>
        </p:nvGraphicFramePr>
        <p:xfrm>
          <a:off x="3464521" y="2348789"/>
          <a:ext cx="2135535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107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427107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427107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427107">
                  <a:extLst>
                    <a:ext uri="{9D8B030D-6E8A-4147-A177-3AD203B41FA5}">
                      <a16:colId xmlns:a16="http://schemas.microsoft.com/office/drawing/2014/main" val="3709160040"/>
                    </a:ext>
                  </a:extLst>
                </a:gridCol>
                <a:gridCol w="427107">
                  <a:extLst>
                    <a:ext uri="{9D8B030D-6E8A-4147-A177-3AD203B41FA5}">
                      <a16:colId xmlns:a16="http://schemas.microsoft.com/office/drawing/2014/main" val="3660742718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210848" y="3053944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971005" y="2519765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34740" y="3060835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76562" y="2977575"/>
            <a:ext cx="22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210848" y="2512640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48652" y="2519765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E863F7D-9DE0-425E-ACF1-2EC44529BDC0}"/>
                  </a:ext>
                </a:extLst>
              </p:cNvPr>
              <p:cNvSpPr txBox="1"/>
              <p:nvPr/>
            </p:nvSpPr>
            <p:spPr>
              <a:xfrm>
                <a:off x="2186267" y="2879022"/>
                <a:ext cx="13534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/>
                  </a:rPr>
                  <a:t>6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5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E863F7D-9DE0-425E-ACF1-2EC44529BD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6267" y="2879022"/>
                <a:ext cx="1353485" cy="523220"/>
              </a:xfrm>
              <a:prstGeom prst="rect">
                <a:avLst/>
              </a:prstGeom>
              <a:blipFill>
                <a:blip r:embed="rId8"/>
                <a:stretch>
                  <a:fillRect l="-9459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6158281" y="2742010"/>
            <a:ext cx="1469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1.2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349713" y="4339602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713" y="4339602"/>
                <a:ext cx="1106424" cy="76431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263741"/>
              </p:ext>
            </p:extLst>
          </p:nvPr>
        </p:nvGraphicFramePr>
        <p:xfrm>
          <a:off x="3273202" y="3938035"/>
          <a:ext cx="2375792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94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9394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9394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93948">
                  <a:extLst>
                    <a:ext uri="{9D8B030D-6E8A-4147-A177-3AD203B41FA5}">
                      <a16:colId xmlns:a16="http://schemas.microsoft.com/office/drawing/2014/main" val="3709160040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4446406" y="4601510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064652" y="4180996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731354" y="4653120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573176" y="4517706"/>
            <a:ext cx="22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446406" y="4082694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684210" y="4180996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0E863F7D-9DE0-425E-ACF1-2EC44529BDC0}"/>
                  </a:ext>
                </a:extLst>
              </p:cNvPr>
              <p:cNvSpPr txBox="1"/>
              <p:nvPr/>
            </p:nvSpPr>
            <p:spPr>
              <a:xfrm>
                <a:off x="2186267" y="4434972"/>
                <a:ext cx="13534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/>
                  </a:rPr>
                  <a:t>1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9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0E863F7D-9DE0-425E-ACF1-2EC44529BD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6267" y="4434972"/>
                <a:ext cx="1353485" cy="523220"/>
              </a:xfrm>
              <a:prstGeom prst="rect">
                <a:avLst/>
              </a:prstGeom>
              <a:blipFill>
                <a:blip r:embed="rId10"/>
                <a:stretch>
                  <a:fillRect l="-9459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5205910" y="4653120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061827" y="4514606"/>
            <a:ext cx="573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101165" y="4180996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214060" y="4452009"/>
            <a:ext cx="199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0.111111…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570304" y="4653120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424310" y="4496614"/>
            <a:ext cx="22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454500" y="4186216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487927" y="4234917"/>
            <a:ext cx="1469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endParaRPr lang="en-GB" sz="2000" dirty="0">
              <a:solidFill>
                <a:schemeClr val="accent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26469" y="4451238"/>
            <a:ext cx="199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28E0312-30B7-4B72-B6AD-E7CA07E8357A}"/>
              </a:ext>
            </a:extLst>
          </p:cNvPr>
          <p:cNvSpPr txBox="1"/>
          <p:nvPr/>
        </p:nvSpPr>
        <p:spPr>
          <a:xfrm>
            <a:off x="4532289" y="1676609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41D5202-AD13-4B8F-8B45-233AECB60A4E}"/>
              </a:ext>
            </a:extLst>
          </p:cNvPr>
          <p:cNvSpPr txBox="1"/>
          <p:nvPr/>
        </p:nvSpPr>
        <p:spPr>
          <a:xfrm>
            <a:off x="4150535" y="1256095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85B9B6E-01E0-4EF7-8D99-15FE9D53E780}"/>
              </a:ext>
            </a:extLst>
          </p:cNvPr>
          <p:cNvSpPr txBox="1"/>
          <p:nvPr/>
        </p:nvSpPr>
        <p:spPr>
          <a:xfrm>
            <a:off x="4817237" y="1720111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24DF287-7B6A-4683-8F12-2351D73B58CD}"/>
              </a:ext>
            </a:extLst>
          </p:cNvPr>
          <p:cNvSpPr txBox="1"/>
          <p:nvPr/>
        </p:nvSpPr>
        <p:spPr>
          <a:xfrm>
            <a:off x="4659059" y="1619897"/>
            <a:ext cx="22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218D75C-3B1D-4C2F-9DB8-C97781F1AC69}"/>
              </a:ext>
            </a:extLst>
          </p:cNvPr>
          <p:cNvSpPr txBox="1"/>
          <p:nvPr/>
        </p:nvSpPr>
        <p:spPr>
          <a:xfrm>
            <a:off x="4532289" y="1215543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17F67FE-E770-4785-A484-5600337FE96A}"/>
              </a:ext>
            </a:extLst>
          </p:cNvPr>
          <p:cNvSpPr txBox="1"/>
          <p:nvPr/>
        </p:nvSpPr>
        <p:spPr>
          <a:xfrm>
            <a:off x="4770093" y="1256095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5DEB157-3761-4BC6-B352-9EA6E326F81F}"/>
              </a:ext>
            </a:extLst>
          </p:cNvPr>
          <p:cNvSpPr txBox="1"/>
          <p:nvPr/>
        </p:nvSpPr>
        <p:spPr>
          <a:xfrm>
            <a:off x="5291793" y="1720111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CB6DBC3-EBED-40B6-881C-5FB280CFB3CF}"/>
              </a:ext>
            </a:extLst>
          </p:cNvPr>
          <p:cNvSpPr txBox="1"/>
          <p:nvPr/>
        </p:nvSpPr>
        <p:spPr>
          <a:xfrm>
            <a:off x="5010537" y="1616797"/>
            <a:ext cx="573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552386C-295F-44A8-815F-7E4C81C4B77B}"/>
              </a:ext>
            </a:extLst>
          </p:cNvPr>
          <p:cNvSpPr txBox="1"/>
          <p:nvPr/>
        </p:nvSpPr>
        <p:spPr>
          <a:xfrm>
            <a:off x="5187048" y="1256095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054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4" grpId="1"/>
      <p:bldP spid="65" grpId="0"/>
      <p:bldP spid="66" grpId="0"/>
      <p:bldP spid="67" grpId="0"/>
      <p:bldP spid="68" grpId="0"/>
      <p:bldP spid="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2256177" y="347057"/>
            <a:ext cx="4576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Rosie is thinking of a fraction.</a:t>
            </a:r>
          </a:p>
        </p:txBody>
      </p:sp>
      <p:pic>
        <p:nvPicPr>
          <p:cNvPr id="16" name="Picture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143" y="870277"/>
            <a:ext cx="804616" cy="1136845"/>
          </a:xfrm>
          <a:prstGeom prst="rect">
            <a:avLst/>
          </a:prstGeom>
        </p:spPr>
      </p:pic>
      <p:sp>
        <p:nvSpPr>
          <p:cNvPr id="2" name="Rounded Rectangular Callout 1"/>
          <p:cNvSpPr/>
          <p:nvPr/>
        </p:nvSpPr>
        <p:spPr>
          <a:xfrm>
            <a:off x="2131034" y="1090670"/>
            <a:ext cx="4136904" cy="881349"/>
          </a:xfrm>
          <a:prstGeom prst="wedgeRoundRectCallout">
            <a:avLst>
              <a:gd name="adj1" fmla="val -62377"/>
              <a:gd name="adj2" fmla="val -5000"/>
              <a:gd name="adj3" fmla="val 16667"/>
            </a:avLst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When I convert it to a decimal it’s between 0.3 and 0.34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55075" y="2171899"/>
            <a:ext cx="6378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What fraction could Rosie be thinking of?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5357595"/>
            <a:ext cx="747045" cy="74704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734878" y="55002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89312" y="3012031"/>
            <a:ext cx="1226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0.31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16821" y="3012031"/>
            <a:ext cx="1226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0.32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205141" y="3009533"/>
            <a:ext cx="1226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0.33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300451" y="3852163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451" y="3852163"/>
                <a:ext cx="1106424" cy="76431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977928" y="3852163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7928" y="3852163"/>
                <a:ext cx="1106424" cy="7643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091856" y="3852163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25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1856" y="3852163"/>
                <a:ext cx="1106424" cy="76431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325610" y="3852163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5610" y="3852163"/>
                <a:ext cx="1106424" cy="76431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2460569" y="3012031"/>
            <a:ext cx="1226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0.311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520803" y="3852163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311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0803" y="3852163"/>
                <a:ext cx="1106424" cy="76431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64351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/>
      <p:bldP spid="30" grpId="0"/>
      <p:bldP spid="30" grpId="1"/>
      <p:bldP spid="31" grpId="0"/>
      <p:bldP spid="32" grpId="0"/>
      <p:bldP spid="33" grpId="0"/>
      <p:bldP spid="34" grpId="0"/>
      <p:bldP spid="35" grpId="0"/>
      <p:bldP spid="35" grpId="1"/>
      <p:bldP spid="36" grpId="0"/>
      <p:bldP spid="37" grpId="0"/>
      <p:bldP spid="38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82546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562572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-GB" sz="2800" dirty="0"/>
              <a:t>Find the equivalent decimals for these fractions.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 Find the equivalent fractions for these decimals.</a:t>
            </a:r>
          </a:p>
          <a:p>
            <a:endParaRPr lang="en-GB" sz="28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059397" y="1224699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397" y="1224699"/>
                <a:ext cx="1106424" cy="7643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72998" y="1224699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998" y="1224699"/>
                <a:ext cx="1106424" cy="76431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59397" y="2404895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123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250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397" y="2404895"/>
                <a:ext cx="1106424" cy="76431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072998" y="2404895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467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2000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998" y="2404895"/>
                <a:ext cx="1106424" cy="7643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1059397" y="4142006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0" dirty="0"/>
              <a:t> 0.41</a:t>
            </a:r>
            <a:endParaRPr lang="en-GB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4072998" y="4117666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0.057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63899" y="5188566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0.36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25249" y="5191573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0.75</a:t>
            </a:r>
          </a:p>
        </p:txBody>
      </p:sp>
    </p:spTree>
    <p:extLst>
      <p:ext uri="{BB962C8B-B14F-4D97-AF65-F5344CB8AC3E}">
        <p14:creationId xmlns:p14="http://schemas.microsoft.com/office/powerpoint/2010/main" val="2129545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562572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-GB" sz="2800" dirty="0"/>
              <a:t>Find the equivalent decimals for these fractions.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 Find the equivalent fractions for these decimals.</a:t>
            </a:r>
          </a:p>
          <a:p>
            <a:endParaRPr lang="en-GB" sz="28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059397" y="1224699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397" y="1224699"/>
                <a:ext cx="1106424" cy="7643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72998" y="1224699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998" y="1224699"/>
                <a:ext cx="1106424" cy="76431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59397" y="2404895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123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250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397" y="2404895"/>
                <a:ext cx="1106424" cy="76431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072998" y="2404895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468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2000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998" y="2404895"/>
                <a:ext cx="1106424" cy="7643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1059397" y="4142006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0" dirty="0"/>
              <a:t> 0.41</a:t>
            </a:r>
            <a:endParaRPr lang="en-GB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4072998" y="4117666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0.057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63899" y="5188566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0.36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25249" y="5191573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0.75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698171" y="1632857"/>
            <a:ext cx="572152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93859" y="1250701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70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3859" y="1250701"/>
                <a:ext cx="1106424" cy="76431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991392" y="1384985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0" dirty="0">
                <a:solidFill>
                  <a:schemeClr val="accent1"/>
                </a:solidFill>
              </a:rPr>
              <a:t> 0.7</a:t>
            </a:r>
            <a:endParaRPr lang="en-GB" sz="2800" dirty="0">
              <a:solidFill>
                <a:schemeClr val="accent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904139" y="1619119"/>
            <a:ext cx="572152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99827" y="1236963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827" y="1236963"/>
                <a:ext cx="1106424" cy="76431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197360" y="1371247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0" dirty="0">
                <a:solidFill>
                  <a:schemeClr val="accent1"/>
                </a:solidFill>
              </a:rPr>
              <a:t> 0.31</a:t>
            </a:r>
            <a:endParaRPr lang="en-GB" sz="2800" dirty="0">
              <a:solidFill>
                <a:schemeClr val="accent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850571" y="2805889"/>
            <a:ext cx="572152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346259" y="2423733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492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6259" y="2423733"/>
                <a:ext cx="1106424" cy="76431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3143792" y="2558017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0" dirty="0">
                <a:solidFill>
                  <a:schemeClr val="accent1"/>
                </a:solidFill>
              </a:rPr>
              <a:t> 0.492</a:t>
            </a:r>
            <a:endParaRPr lang="en-GB" sz="2800" dirty="0">
              <a:solidFill>
                <a:schemeClr val="accent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036771" y="2835460"/>
            <a:ext cx="572152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473677" y="2442866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234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3677" y="2442866"/>
                <a:ext cx="1106424" cy="76431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6271210" y="2577150"/>
            <a:ext cx="110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0" dirty="0">
                <a:solidFill>
                  <a:schemeClr val="accent1"/>
                </a:solidFill>
              </a:rPr>
              <a:t> 0.234</a:t>
            </a:r>
            <a:endParaRPr lang="en-GB" sz="28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055711" y="4041362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711" y="4041362"/>
                <a:ext cx="1106424" cy="76431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005971" y="4075073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971" y="4075073"/>
                <a:ext cx="1106424" cy="76431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984247" y="5076243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247" y="5076243"/>
                <a:ext cx="1106424" cy="76431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786257" y="5076243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257" y="5076243"/>
                <a:ext cx="1106424" cy="76431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402207" y="5076243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25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2207" y="5076243"/>
                <a:ext cx="1106424" cy="76431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028931" y="5114948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931" y="5114948"/>
                <a:ext cx="1106424" cy="76431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978898" y="5114948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898" y="5114948"/>
                <a:ext cx="1106424" cy="76431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63242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1" grpId="0"/>
      <p:bldP spid="24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802778" y="3195980"/>
            <a:ext cx="53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8552" y="3216212"/>
            <a:ext cx="53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063610" y="2560723"/>
            <a:ext cx="893399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054818" y="2559827"/>
            <a:ext cx="893399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068716" y="2561619"/>
            <a:ext cx="893399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059924" y="2560723"/>
            <a:ext cx="893399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067845" y="2554653"/>
            <a:ext cx="893399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168254" y="865904"/>
                <a:ext cx="538756" cy="767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8254" y="865904"/>
                <a:ext cx="538756" cy="7675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0E863F7D-9DE0-425E-ACF1-2EC44529BDC0}"/>
              </a:ext>
            </a:extLst>
          </p:cNvPr>
          <p:cNvSpPr txBox="1"/>
          <p:nvPr/>
        </p:nvSpPr>
        <p:spPr>
          <a:xfrm>
            <a:off x="3891512" y="1001533"/>
            <a:ext cx="53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AEAFA17-9194-41E4-A26C-8CBEB31E00FF}"/>
              </a:ext>
            </a:extLst>
          </p:cNvPr>
          <p:cNvSpPr txBox="1"/>
          <p:nvPr/>
        </p:nvSpPr>
        <p:spPr>
          <a:xfrm>
            <a:off x="4585742" y="1011593"/>
            <a:ext cx="53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AF4012C-36DF-4CB3-8E09-86DC4D0EE0FC}"/>
                  </a:ext>
                </a:extLst>
              </p:cNvPr>
              <p:cNvSpPr txBox="1"/>
              <p:nvPr/>
            </p:nvSpPr>
            <p:spPr>
              <a:xfrm>
                <a:off x="4160890" y="1001533"/>
                <a:ext cx="5387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AF4012C-36DF-4CB3-8E09-86DC4D0EE0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890" y="1001533"/>
                <a:ext cx="538756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6659C93-3EB2-46B5-B1BF-4A758EAA3CD3}"/>
              </a:ext>
            </a:extLst>
          </p:cNvPr>
          <p:cNvCxnSpPr>
            <a:cxnSpLocks/>
          </p:cNvCxnSpPr>
          <p:nvPr/>
        </p:nvCxnSpPr>
        <p:spPr>
          <a:xfrm>
            <a:off x="2021359" y="2164557"/>
            <a:ext cx="5040258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671824" y="4196224"/>
                <a:ext cx="538756" cy="767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1824" y="4196224"/>
                <a:ext cx="538756" cy="7675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E863F7D-9DE0-425E-ACF1-2EC44529BDC0}"/>
                  </a:ext>
                </a:extLst>
              </p:cNvPr>
              <p:cNvSpPr txBox="1"/>
              <p:nvPr/>
            </p:nvSpPr>
            <p:spPr>
              <a:xfrm>
                <a:off x="4999055" y="4329543"/>
                <a:ext cx="13534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5 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E863F7D-9DE0-425E-ACF1-2EC44529BD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9055" y="4329543"/>
                <a:ext cx="1353485" cy="523220"/>
              </a:xfrm>
              <a:prstGeom prst="rect">
                <a:avLst/>
              </a:prstGeom>
              <a:blipFill>
                <a:blip r:embed="rId9"/>
                <a:stretch>
                  <a:fillRect l="-9009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E863F7D-9DE0-425E-ACF1-2EC44529BDC0}"/>
                  </a:ext>
                </a:extLst>
              </p:cNvPr>
              <p:cNvSpPr txBox="1"/>
              <p:nvPr/>
            </p:nvSpPr>
            <p:spPr>
              <a:xfrm>
                <a:off x="3508536" y="4318405"/>
                <a:ext cx="13534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E863F7D-9DE0-425E-ACF1-2EC44529BD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536" y="4318405"/>
                <a:ext cx="1353485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0E863F7D-9DE0-425E-ACF1-2EC44529BDC0}"/>
              </a:ext>
            </a:extLst>
          </p:cNvPr>
          <p:cNvSpPr txBox="1"/>
          <p:nvPr/>
        </p:nvSpPr>
        <p:spPr>
          <a:xfrm>
            <a:off x="1525553" y="5039604"/>
            <a:ext cx="6348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Fractions can be expressed as divisions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5368ACE-1D6B-43F0-97E9-C18BFD934F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455508"/>
              </p:ext>
            </p:extLst>
          </p:nvPr>
        </p:nvGraphicFramePr>
        <p:xfrm>
          <a:off x="1995285" y="2377152"/>
          <a:ext cx="5040260" cy="9043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052">
                  <a:extLst>
                    <a:ext uri="{9D8B030D-6E8A-4147-A177-3AD203B41FA5}">
                      <a16:colId xmlns:a16="http://schemas.microsoft.com/office/drawing/2014/main" val="1448635688"/>
                    </a:ext>
                  </a:extLst>
                </a:gridCol>
                <a:gridCol w="1008052">
                  <a:extLst>
                    <a:ext uri="{9D8B030D-6E8A-4147-A177-3AD203B41FA5}">
                      <a16:colId xmlns:a16="http://schemas.microsoft.com/office/drawing/2014/main" val="3841226235"/>
                    </a:ext>
                  </a:extLst>
                </a:gridCol>
                <a:gridCol w="1008052">
                  <a:extLst>
                    <a:ext uri="{9D8B030D-6E8A-4147-A177-3AD203B41FA5}">
                      <a16:colId xmlns:a16="http://schemas.microsoft.com/office/drawing/2014/main" val="1547495344"/>
                    </a:ext>
                  </a:extLst>
                </a:gridCol>
                <a:gridCol w="1008052">
                  <a:extLst>
                    <a:ext uri="{9D8B030D-6E8A-4147-A177-3AD203B41FA5}">
                      <a16:colId xmlns:a16="http://schemas.microsoft.com/office/drawing/2014/main" val="119546062"/>
                    </a:ext>
                  </a:extLst>
                </a:gridCol>
                <a:gridCol w="1008052">
                  <a:extLst>
                    <a:ext uri="{9D8B030D-6E8A-4147-A177-3AD203B41FA5}">
                      <a16:colId xmlns:a16="http://schemas.microsoft.com/office/drawing/2014/main" val="157001437"/>
                    </a:ext>
                  </a:extLst>
                </a:gridCol>
              </a:tblGrid>
              <a:tr h="4521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8896466"/>
                  </a:ext>
                </a:extLst>
              </a:tr>
              <a:tr h="4521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13820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7588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22222E-6 C 0.00087 -0.01505 0.00278 -0.02408 0.004 -0.03797 C 0.00469 -0.04653 0.00973 -0.05278 0.01337 -0.05556 C 0.01702 -0.0581 0.02188 -0.06019 0.02587 -0.05371 C 0.03212 -0.04352 0.03594 -0.04213 0.03803 -0.02847 " pathEditMode="relative" rAng="0" ptsTypes="AAAAA">
                                      <p:cBhvr>
                                        <p:cTn id="4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2" y="-2917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85185E-6 L -0.01198 0.03889 C -0.01475 0.04791 -0.01771 0.05116 -0.02118 0.05278 C -0.02482 0.05463 -0.0276 0.0544 -0.03298 0.04884 C -0.03576 0.04305 -0.03472 0.04606 -0.03732 0.03264 " pathEditMode="relative" rAng="0" ptsTypes="AAAAA">
                                      <p:cBhvr>
                                        <p:cTn id="4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407E-6 L -0.15312 0.3550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56" y="1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30" grpId="0"/>
      <p:bldP spid="30" grpId="1"/>
      <p:bldP spid="30" grpId="2"/>
      <p:bldP spid="31" grpId="0"/>
      <p:bldP spid="31" grpId="1"/>
      <p:bldP spid="31" grpId="2"/>
      <p:bldP spid="33" grpId="0"/>
      <p:bldP spid="33" grpId="1"/>
      <p:bldP spid="24" grpId="0"/>
      <p:bldP spid="32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122191"/>
              </p:ext>
            </p:extLst>
          </p:nvPr>
        </p:nvGraphicFramePr>
        <p:xfrm>
          <a:off x="900328" y="1616198"/>
          <a:ext cx="4606834" cy="4216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34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03417">
                  <a:extLst>
                    <a:ext uri="{9D8B030D-6E8A-4147-A177-3AD203B41FA5}">
                      <a16:colId xmlns:a16="http://schemas.microsoft.com/office/drawing/2014/main" val="3148881429"/>
                    </a:ext>
                  </a:extLst>
                </a:gridCol>
              </a:tblGrid>
              <a:tr h="5919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+mn-lt"/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324"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 vert="vert2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 vert="vert27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733883" y="530316"/>
                <a:ext cx="6256276" cy="767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Find the decimal equivalent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883" y="530316"/>
                <a:ext cx="6256276" cy="767582"/>
              </a:xfrm>
              <a:prstGeom prst="rect">
                <a:avLst/>
              </a:prstGeom>
              <a:blipFill>
                <a:blip r:embed="rId5"/>
                <a:stretch>
                  <a:fillRect l="-1947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E863F7D-9DE0-425E-ACF1-2EC44529BDC0}"/>
                  </a:ext>
                </a:extLst>
              </p:cNvPr>
              <p:cNvSpPr txBox="1"/>
              <p:nvPr/>
            </p:nvSpPr>
            <p:spPr>
              <a:xfrm>
                <a:off x="3927900" y="1169097"/>
                <a:ext cx="13534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5 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E863F7D-9DE0-425E-ACF1-2EC44529BD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900" y="1169097"/>
                <a:ext cx="1353485" cy="523220"/>
              </a:xfrm>
              <a:prstGeom prst="rect">
                <a:avLst/>
              </a:prstGeom>
              <a:blipFill>
                <a:blip r:embed="rId6"/>
                <a:stretch>
                  <a:fillRect l="-9009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990795"/>
              </p:ext>
            </p:extLst>
          </p:nvPr>
        </p:nvGraphicFramePr>
        <p:xfrm>
          <a:off x="5702296" y="2229467"/>
          <a:ext cx="176966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415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442415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442415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442415">
                  <a:extLst>
                    <a:ext uri="{9D8B030D-6E8A-4147-A177-3AD203B41FA5}">
                      <a16:colId xmlns:a16="http://schemas.microsoft.com/office/drawing/2014/main" val="3709160040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pic>
        <p:nvPicPr>
          <p:cNvPr id="79" name="Picture 7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15" y="2241718"/>
            <a:ext cx="669379" cy="652892"/>
          </a:xfrm>
          <a:prstGeom prst="rect">
            <a:avLst/>
          </a:prstGeom>
        </p:spPr>
      </p:pic>
      <p:sp>
        <p:nvSpPr>
          <p:cNvPr id="93" name="Oval 92"/>
          <p:cNvSpPr/>
          <p:nvPr/>
        </p:nvSpPr>
        <p:spPr>
          <a:xfrm>
            <a:off x="3109089" y="1834587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94" name="Oval 93"/>
          <p:cNvSpPr/>
          <p:nvPr/>
        </p:nvSpPr>
        <p:spPr>
          <a:xfrm>
            <a:off x="3109089" y="2576065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cxnSp>
        <p:nvCxnSpPr>
          <p:cNvPr id="95" name="Straight Connector 94"/>
          <p:cNvCxnSpPr/>
          <p:nvPr/>
        </p:nvCxnSpPr>
        <p:spPr>
          <a:xfrm flipV="1">
            <a:off x="1119016" y="2381933"/>
            <a:ext cx="556444" cy="4388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1768621" y="2630999"/>
            <a:ext cx="1531349" cy="292063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Picture 9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970" y="2241718"/>
            <a:ext cx="691008" cy="655628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396" y="2241718"/>
            <a:ext cx="691008" cy="655628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821" y="2241718"/>
            <a:ext cx="691008" cy="655628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970" y="2973739"/>
            <a:ext cx="691008" cy="655628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396" y="2973739"/>
            <a:ext cx="691008" cy="655628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821" y="2973739"/>
            <a:ext cx="691008" cy="655628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970" y="3641596"/>
            <a:ext cx="691008" cy="655628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396" y="3641596"/>
            <a:ext cx="691008" cy="655628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821" y="3641596"/>
            <a:ext cx="691008" cy="655628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970" y="4347901"/>
            <a:ext cx="691008" cy="6556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72255" y="2892942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.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6210820" y="2450519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6884295" y="2931006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719344" y="2809138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5" name="L-Shape 4"/>
          <p:cNvSpPr/>
          <p:nvPr/>
        </p:nvSpPr>
        <p:spPr>
          <a:xfrm rot="5400000">
            <a:off x="3588292" y="1948506"/>
            <a:ext cx="1399877" cy="1986303"/>
          </a:xfrm>
          <a:prstGeom prst="corner">
            <a:avLst>
              <a:gd name="adj1" fmla="val 94858"/>
              <a:gd name="adj2" fmla="val 5000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L-Shape 112"/>
          <p:cNvSpPr/>
          <p:nvPr/>
        </p:nvSpPr>
        <p:spPr>
          <a:xfrm rot="16200000">
            <a:off x="3285163" y="2993594"/>
            <a:ext cx="2033565" cy="1986303"/>
          </a:xfrm>
          <a:prstGeom prst="corner">
            <a:avLst>
              <a:gd name="adj1" fmla="val 33076"/>
              <a:gd name="adj2" fmla="val 67749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TextBox 113"/>
          <p:cNvSpPr txBox="1"/>
          <p:nvPr/>
        </p:nvSpPr>
        <p:spPr>
          <a:xfrm>
            <a:off x="6572255" y="2374126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.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6830378" y="2450519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6390620" y="4480308"/>
            <a:ext cx="1351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074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4" grpId="0"/>
      <p:bldP spid="109" grpId="0"/>
      <p:bldP spid="110" grpId="0"/>
      <p:bldP spid="111" grpId="0"/>
      <p:bldP spid="5" grpId="0" animBg="1"/>
      <p:bldP spid="113" grpId="0" animBg="1"/>
      <p:bldP spid="114" grpId="0"/>
      <p:bldP spid="115" grpId="0"/>
      <p:bldP spid="1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18254" y="1935580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8254" y="1935580"/>
                <a:ext cx="1106424" cy="7643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06072" y="506957"/>
            <a:ext cx="8648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Find the equivalent decimals for these fractions.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5357595"/>
            <a:ext cx="747045" cy="7470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34878" y="55002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24914" y="4116920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4914" y="4116920"/>
                <a:ext cx="1106424" cy="76431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292856"/>
              </p:ext>
            </p:extLst>
          </p:nvPr>
        </p:nvGraphicFramePr>
        <p:xfrm>
          <a:off x="4318754" y="1536354"/>
          <a:ext cx="176966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415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442415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442415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442415">
                  <a:extLst>
                    <a:ext uri="{9D8B030D-6E8A-4147-A177-3AD203B41FA5}">
                      <a16:colId xmlns:a16="http://schemas.microsoft.com/office/drawing/2014/main" val="3709160040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5209032" y="2199829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278" y="1779315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66084" y="2240925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335802" y="2122294"/>
            <a:ext cx="22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09032" y="1681013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66084" y="1779315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E863F7D-9DE0-425E-ACF1-2EC44529BDC0}"/>
                  </a:ext>
                </a:extLst>
              </p:cNvPr>
              <p:cNvSpPr txBox="1"/>
              <p:nvPr/>
            </p:nvSpPr>
            <p:spPr>
              <a:xfrm>
                <a:off x="2873662" y="2034885"/>
                <a:ext cx="13534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4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E863F7D-9DE0-425E-ACF1-2EC44529BD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662" y="2034885"/>
                <a:ext cx="1353485" cy="523220"/>
              </a:xfrm>
              <a:prstGeom prst="rect">
                <a:avLst/>
              </a:prstGeom>
              <a:blipFill>
                <a:blip r:embed="rId8"/>
                <a:stretch>
                  <a:fillRect l="-9009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5769444" y="2240925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46113" y="2122294"/>
            <a:ext cx="22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69444" y="1779315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835024" y="2050328"/>
            <a:ext cx="1469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0.75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591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24914" y="1935580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4914" y="1935580"/>
                <a:ext cx="1106424" cy="7643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06072" y="506957"/>
            <a:ext cx="8648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Find the equivalent decimals for these fractions.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24914" y="4116920"/>
                <a:ext cx="110642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4914" y="4116920"/>
                <a:ext cx="1106424" cy="76431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292856"/>
              </p:ext>
            </p:extLst>
          </p:nvPr>
        </p:nvGraphicFramePr>
        <p:xfrm>
          <a:off x="4318754" y="1536354"/>
          <a:ext cx="176966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415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442415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442415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442415">
                  <a:extLst>
                    <a:ext uri="{9D8B030D-6E8A-4147-A177-3AD203B41FA5}">
                      <a16:colId xmlns:a16="http://schemas.microsoft.com/office/drawing/2014/main" val="3709160040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E863F7D-9DE0-425E-ACF1-2EC44529BDC0}"/>
                  </a:ext>
                </a:extLst>
              </p:cNvPr>
              <p:cNvSpPr txBox="1"/>
              <p:nvPr/>
            </p:nvSpPr>
            <p:spPr>
              <a:xfrm>
                <a:off x="2873662" y="2034885"/>
                <a:ext cx="13534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4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E863F7D-9DE0-425E-ACF1-2EC44529BD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662" y="2034885"/>
                <a:ext cx="1353485" cy="523220"/>
              </a:xfrm>
              <a:prstGeom prst="rect">
                <a:avLst/>
              </a:prstGeom>
              <a:blipFill>
                <a:blip r:embed="rId7"/>
                <a:stretch>
                  <a:fillRect l="-9009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6835024" y="2050328"/>
            <a:ext cx="1469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0.75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404188"/>
              </p:ext>
            </p:extLst>
          </p:nvPr>
        </p:nvGraphicFramePr>
        <p:xfrm>
          <a:off x="4398782" y="3700649"/>
          <a:ext cx="2135535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107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427107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427107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427107">
                  <a:extLst>
                    <a:ext uri="{9D8B030D-6E8A-4147-A177-3AD203B41FA5}">
                      <a16:colId xmlns:a16="http://schemas.microsoft.com/office/drawing/2014/main" val="3709160040"/>
                    </a:ext>
                  </a:extLst>
                </a:gridCol>
                <a:gridCol w="427107">
                  <a:extLst>
                    <a:ext uri="{9D8B030D-6E8A-4147-A177-3AD203B41FA5}">
                      <a16:colId xmlns:a16="http://schemas.microsoft.com/office/drawing/2014/main" val="3660742718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5119502" y="4439224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866824" y="3871625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369001" y="4434082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210823" y="4302343"/>
            <a:ext cx="22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45109" y="3864500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82913" y="3871625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E863F7D-9DE0-425E-ACF1-2EC44529BDC0}"/>
                  </a:ext>
                </a:extLst>
              </p:cNvPr>
              <p:cNvSpPr txBox="1"/>
              <p:nvPr/>
            </p:nvSpPr>
            <p:spPr>
              <a:xfrm>
                <a:off x="2748683" y="4274280"/>
                <a:ext cx="13534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3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/>
                  </a:rPr>
                  <a:t>8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E863F7D-9DE0-425E-ACF1-2EC44529BD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8683" y="4274280"/>
                <a:ext cx="1353485" cy="523220"/>
              </a:xfrm>
              <a:prstGeom prst="rect">
                <a:avLst/>
              </a:prstGeom>
              <a:blipFill>
                <a:blip r:embed="rId8"/>
                <a:stretch>
                  <a:fillRect l="-9459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5697361" y="4434082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555676" y="4302343"/>
            <a:ext cx="22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668905" y="3871625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835024" y="4289723"/>
            <a:ext cx="1469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0.375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19702" y="4434082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870733" y="4302343"/>
            <a:ext cx="22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974462" y="3871625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028467D-2CAA-4EAB-AC5D-EE57C8A4AC3D}"/>
              </a:ext>
            </a:extLst>
          </p:cNvPr>
          <p:cNvSpPr txBox="1"/>
          <p:nvPr/>
        </p:nvSpPr>
        <p:spPr>
          <a:xfrm>
            <a:off x="5209032" y="2199829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6BA8948-C1B0-4A66-8333-C66D3E6D46EA}"/>
              </a:ext>
            </a:extLst>
          </p:cNvPr>
          <p:cNvSpPr txBox="1"/>
          <p:nvPr/>
        </p:nvSpPr>
        <p:spPr>
          <a:xfrm>
            <a:off x="4827278" y="1779315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9229701-FD88-497D-BF69-B803D07B36E6}"/>
              </a:ext>
            </a:extLst>
          </p:cNvPr>
          <p:cNvSpPr txBox="1"/>
          <p:nvPr/>
        </p:nvSpPr>
        <p:spPr>
          <a:xfrm>
            <a:off x="5466084" y="2240925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F5412F4-DF1D-4393-8DC1-AC6415D19D60}"/>
              </a:ext>
            </a:extLst>
          </p:cNvPr>
          <p:cNvSpPr txBox="1"/>
          <p:nvPr/>
        </p:nvSpPr>
        <p:spPr>
          <a:xfrm>
            <a:off x="5335802" y="2122294"/>
            <a:ext cx="22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10DCBD0-C101-46C0-810B-A8C86B009089}"/>
              </a:ext>
            </a:extLst>
          </p:cNvPr>
          <p:cNvSpPr txBox="1"/>
          <p:nvPr/>
        </p:nvSpPr>
        <p:spPr>
          <a:xfrm>
            <a:off x="5209032" y="1681013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4D3B082-BC23-433B-907E-EC65867C5545}"/>
              </a:ext>
            </a:extLst>
          </p:cNvPr>
          <p:cNvSpPr txBox="1"/>
          <p:nvPr/>
        </p:nvSpPr>
        <p:spPr>
          <a:xfrm>
            <a:off x="5466084" y="1779315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7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2A6A5A3-85CD-4191-8B85-F61806CC6322}"/>
              </a:ext>
            </a:extLst>
          </p:cNvPr>
          <p:cNvSpPr txBox="1"/>
          <p:nvPr/>
        </p:nvSpPr>
        <p:spPr>
          <a:xfrm>
            <a:off x="5769444" y="2240925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8C574A8-84A5-44A8-8E63-13C592F4D290}"/>
              </a:ext>
            </a:extLst>
          </p:cNvPr>
          <p:cNvSpPr txBox="1"/>
          <p:nvPr/>
        </p:nvSpPr>
        <p:spPr>
          <a:xfrm>
            <a:off x="5646113" y="2122294"/>
            <a:ext cx="22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40EBF50-DDF1-4560-812E-9BFA3664C8AA}"/>
              </a:ext>
            </a:extLst>
          </p:cNvPr>
          <p:cNvSpPr txBox="1"/>
          <p:nvPr/>
        </p:nvSpPr>
        <p:spPr>
          <a:xfrm>
            <a:off x="5769444" y="1779315"/>
            <a:ext cx="22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623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1.3|3.7|3.2|1.8|1.8|5.6|1.6|3.9|6.5|0.7|3.2|7|5.4|5|3.2|1|4.6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.5|1.1|3.5|1.5|1.3|2.1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1|12.2|3.8|4|3.9|1.1|1|1.3|1.8|7.2|0.9|1.4|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5|2.4|2.2|7.4|3.6|2.1|1.1|6.6|5.5|1.3|7.9|4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1.1|6.7|1.9|1|0.7|5.4|9.1|1.5|8|5.5|1.4|7.9|3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9|4.3|2.6|1.8|1.1|1.2|1.1|4.5|2.2|0.5|1.8|2.6|5.9|2.4|4.3|1.7|1.6|1|1.5|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.5|1.8|1.8|0.8|1|1.8|1|0.7|0.4|0.4|0.6|3.6|3.1|3.8|0.8|0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7.4|4.8|7.1|27.5|2|1.9|4.5|2.4|2.8|0.7|2.5|12.6|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7D5B26-B09D-4F2B-BB0D-C462838C22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cee99ee9-287b-4f9a-957c-ba5ae7375c9a"/>
    <ds:schemaRef ds:uri="http://schemas.microsoft.com/office/2006/documentManagement/types"/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4508</TotalTime>
  <Words>532</Words>
  <Application>Microsoft Office PowerPoint</Application>
  <PresentationFormat>On-screen Show (4:3)</PresentationFormat>
  <Paragraphs>207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KG Primary Penmanship</vt:lpstr>
      <vt:lpstr>Times New Roman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1 - 3 on the worksheet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Tracey White</cp:lastModifiedBy>
  <cp:revision>252</cp:revision>
  <dcterms:created xsi:type="dcterms:W3CDTF">2019-07-05T11:02:13Z</dcterms:created>
  <dcterms:modified xsi:type="dcterms:W3CDTF">2022-01-10T13:34:06Z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