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7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90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74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34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18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4_SP_B3_PP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62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Farha Iqbal</cp:lastModifiedBy>
  <cp:revision>28</cp:revision>
  <dcterms:created xsi:type="dcterms:W3CDTF">2019-07-05T11:02:13Z</dcterms:created>
  <dcterms:modified xsi:type="dcterms:W3CDTF">2022-01-18T15:10:10Z</dcterms:modified>
</cp:coreProperties>
</file>