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51" autoAdjust="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96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6277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556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722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15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254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08336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5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285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947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9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9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87BA8-EE05-5B47-AA8E-5C40480EF833}" type="datetimeFigureOut">
              <a:rPr lang="en-US" smtClean="0"/>
              <a:t>11/01/20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04220-09CD-BB40-9D4B-3D471FD520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7556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1911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03343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318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80408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488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4_SP_B3_PP5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64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5246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0</Words>
  <Application>Microsoft Macintosh PowerPoint</Application>
  <PresentationFormat>On-screen Show (4:3)</PresentationFormat>
  <Paragraphs>0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Catherine Clarke</dc:creator>
  <cp:lastModifiedBy>Catherine Clarke</cp:lastModifiedBy>
  <cp:revision>26</cp:revision>
  <dcterms:created xsi:type="dcterms:W3CDTF">2019-07-05T11:02:13Z</dcterms:created>
  <dcterms:modified xsi:type="dcterms:W3CDTF">2020-01-11T15:57:09Z</dcterms:modified>
</cp:coreProperties>
</file>