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07" r:id="rId18"/>
    <p:sldId id="310" r:id="rId19"/>
    <p:sldId id="311" r:id="rId20"/>
    <p:sldId id="312" r:id="rId21"/>
    <p:sldId id="313" r:id="rId22"/>
    <p:sldId id="314" r:id="rId23"/>
    <p:sldId id="315" r:id="rId24"/>
    <p:sldId id="308" r:id="rId25"/>
    <p:sldId id="316" r:id="rId26"/>
    <p:sldId id="31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37.tiff"/><Relationship Id="rId5" Type="http://schemas.openxmlformats.org/officeDocument/2006/relationships/image" Target="../media/image35.png"/><Relationship Id="rId10" Type="http://schemas.openxmlformats.org/officeDocument/2006/relationships/image" Target="../media/image36.tiff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24.tif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780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411075" y="309366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245232" y="35126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028496" y="369068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8154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8683</TotalTime>
  <Words>413</Words>
  <Application>Microsoft Office PowerPoint</Application>
  <PresentationFormat>On-screen Show (4:3)</PresentationFormat>
  <Paragraphs>635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 Bakal</cp:lastModifiedBy>
  <cp:revision>221</cp:revision>
  <dcterms:created xsi:type="dcterms:W3CDTF">2019-07-05T11:02:13Z</dcterms:created>
  <dcterms:modified xsi:type="dcterms:W3CDTF">2022-01-18T21:02:48Z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