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3" r:id="rId5"/>
    <p:sldMasterId id="2147483675" r:id="rId6"/>
    <p:sldMasterId id="2147483677" r:id="rId7"/>
    <p:sldMasterId id="2147483679" r:id="rId8"/>
    <p:sldMasterId id="2147483682" r:id="rId9"/>
  </p:sldMasterIdLst>
  <p:notesMasterIdLst>
    <p:notesMasterId r:id="rId21"/>
  </p:notesMasterIdLst>
  <p:sldIdLst>
    <p:sldId id="312" r:id="rId10"/>
    <p:sldId id="298" r:id="rId11"/>
    <p:sldId id="311" r:id="rId12"/>
    <p:sldId id="299" r:id="rId13"/>
    <p:sldId id="300" r:id="rId14"/>
    <p:sldId id="307" r:id="rId15"/>
    <p:sldId id="304" r:id="rId16"/>
    <p:sldId id="308" r:id="rId17"/>
    <p:sldId id="309" r:id="rId18"/>
    <p:sldId id="310" r:id="rId19"/>
    <p:sldId id="30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5" d="100"/>
          <a:sy n="75" d="100"/>
        </p:scale>
        <p:origin x="53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04/01/2022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04/01/2022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76" y="127000"/>
            <a:ext cx="8802923" cy="66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59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D0D0FF3-B3AA-4E7B-9390-66AECD6F0A31}"/>
              </a:ext>
            </a:extLst>
          </p:cNvPr>
          <p:cNvSpPr txBox="1"/>
          <p:nvPr/>
        </p:nvSpPr>
        <p:spPr>
          <a:xfrm>
            <a:off x="591516" y="1542674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Are the groups equal or not equal?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12B4F2-9B09-455D-876B-1153BDE560F6}"/>
              </a:ext>
            </a:extLst>
          </p:cNvPr>
          <p:cNvSpPr txBox="1"/>
          <p:nvPr/>
        </p:nvSpPr>
        <p:spPr>
          <a:xfrm>
            <a:off x="591516" y="4588305"/>
            <a:ext cx="7497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  <a:cs typeface="Calibri" panose="020F0502020204030204" pitchFamily="34" charset="0"/>
              </a:rPr>
              <a:t>Not equal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3AAE4-170B-4645-A9E5-9905091B20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1" t="70906" r="55449" b="19056"/>
          <a:stretch/>
        </p:blipFill>
        <p:spPr>
          <a:xfrm>
            <a:off x="1051286" y="2597631"/>
            <a:ext cx="4133964" cy="1094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D59D00-BB49-43C3-8161-99DD06479F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1" t="70906" r="68095" b="19056"/>
          <a:stretch/>
        </p:blipFill>
        <p:spPr>
          <a:xfrm>
            <a:off x="5366877" y="2597630"/>
            <a:ext cx="2065157" cy="10947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479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the </a:t>
            </a:r>
            <a:br>
              <a:rPr lang="en-GB" dirty="0">
                <a:cs typeface="Calibri" panose="020F0502020204030204" pitchFamily="34" charset="0"/>
              </a:rPr>
            </a:br>
            <a:r>
              <a:rPr lang="en-GB" dirty="0">
                <a:cs typeface="Calibri" panose="020F0502020204030204" pitchFamily="34" charset="0"/>
              </a:rPr>
              <a:t>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0800000">
            <a:off x="6482580" y="2527841"/>
            <a:ext cx="1599859" cy="1580265"/>
            <a:chOff x="2070682" y="890591"/>
            <a:chExt cx="1885797" cy="1862701"/>
          </a:xfrm>
        </p:grpSpPr>
        <p:sp>
          <p:nvSpPr>
            <p:cNvPr id="3" name="Oval 2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6" name="Straight Connector 5"/>
            <p:cNvCxnSpPr>
              <a:stCxn id="3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3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631767" y="233324"/>
            <a:ext cx="7007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Are these wholes equal?</a:t>
            </a:r>
          </a:p>
        </p:txBody>
      </p:sp>
      <p:grpSp>
        <p:nvGrpSpPr>
          <p:cNvPr id="9" name="Group 8"/>
          <p:cNvGrpSpPr/>
          <p:nvPr/>
        </p:nvGrpSpPr>
        <p:grpSpPr>
          <a:xfrm rot="5400000">
            <a:off x="781442" y="984449"/>
            <a:ext cx="1599859" cy="1580265"/>
            <a:chOff x="2070682" y="890591"/>
            <a:chExt cx="1885797" cy="1862701"/>
          </a:xfrm>
        </p:grpSpPr>
        <p:sp>
          <p:nvSpPr>
            <p:cNvPr id="10" name="Oval 9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13" name="Straight Connector 12"/>
            <p:cNvCxnSpPr>
              <a:stCxn id="10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0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854174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54877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</a:p>
        </p:txBody>
      </p:sp>
      <p:grpSp>
        <p:nvGrpSpPr>
          <p:cNvPr id="17" name="Group 16"/>
          <p:cNvGrpSpPr/>
          <p:nvPr/>
        </p:nvGrpSpPr>
        <p:grpSpPr>
          <a:xfrm rot="5400000">
            <a:off x="3149103" y="984449"/>
            <a:ext cx="1599859" cy="1580265"/>
            <a:chOff x="2070682" y="890591"/>
            <a:chExt cx="1885797" cy="1862701"/>
          </a:xfrm>
        </p:grpSpPr>
        <p:sp>
          <p:nvSpPr>
            <p:cNvPr id="18" name="Oval 17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/>
            <p:cNvCxnSpPr>
              <a:stCxn id="18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8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3240885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2538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606658" y="2527841"/>
            <a:ext cx="1599859" cy="1580265"/>
            <a:chOff x="2070682" y="890591"/>
            <a:chExt cx="1885797" cy="1862701"/>
          </a:xfrm>
        </p:grpSpPr>
        <p:sp>
          <p:nvSpPr>
            <p:cNvPr id="26" name="Oval 25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29" name="Straight Connector 28"/>
            <p:cNvCxnSpPr>
              <a:stCxn id="26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6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4674149" y="3553475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675667" y="2570686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8</a:t>
            </a:r>
          </a:p>
        </p:txBody>
      </p:sp>
      <p:grpSp>
        <p:nvGrpSpPr>
          <p:cNvPr id="33" name="Group 32"/>
          <p:cNvGrpSpPr/>
          <p:nvPr/>
        </p:nvGrpSpPr>
        <p:grpSpPr>
          <a:xfrm rot="16200000">
            <a:off x="821764" y="3981673"/>
            <a:ext cx="1599859" cy="1580265"/>
            <a:chOff x="2070682" y="890591"/>
            <a:chExt cx="1885797" cy="1862701"/>
          </a:xfrm>
        </p:grpSpPr>
        <p:sp>
          <p:nvSpPr>
            <p:cNvPr id="34" name="Oval 33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37" name="Straight Connector 36"/>
            <p:cNvCxnSpPr>
              <a:stCxn id="34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4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750504" y="5023459"/>
            <a:ext cx="743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886602" y="502345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562746" y="3566441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562746" y="256846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</a:p>
        </p:txBody>
      </p:sp>
      <p:grpSp>
        <p:nvGrpSpPr>
          <p:cNvPr id="65" name="Group 64"/>
          <p:cNvGrpSpPr/>
          <p:nvPr/>
        </p:nvGrpSpPr>
        <p:grpSpPr>
          <a:xfrm rot="16200000">
            <a:off x="3189425" y="3981673"/>
            <a:ext cx="1599859" cy="1580265"/>
            <a:chOff x="2070682" y="890591"/>
            <a:chExt cx="1885797" cy="1862701"/>
          </a:xfrm>
        </p:grpSpPr>
        <p:sp>
          <p:nvSpPr>
            <p:cNvPr id="66" name="Oval 65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69" name="Straight Connector 68"/>
            <p:cNvCxnSpPr>
              <a:stCxn id="66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/>
          <p:cNvSpPr/>
          <p:nvPr/>
        </p:nvSpPr>
        <p:spPr>
          <a:xfrm>
            <a:off x="3272610" y="502345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263788" y="502345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0800000">
            <a:off x="6482580" y="2527841"/>
            <a:ext cx="1599859" cy="1580265"/>
            <a:chOff x="2070682" y="890591"/>
            <a:chExt cx="1885797" cy="1862701"/>
          </a:xfrm>
        </p:grpSpPr>
        <p:sp>
          <p:nvSpPr>
            <p:cNvPr id="3" name="Oval 2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6" name="Straight Connector 5"/>
            <p:cNvCxnSpPr>
              <a:stCxn id="3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3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631767" y="233324"/>
            <a:ext cx="7007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Are these wholes equal?</a:t>
            </a:r>
          </a:p>
        </p:txBody>
      </p:sp>
      <p:grpSp>
        <p:nvGrpSpPr>
          <p:cNvPr id="9" name="Group 8"/>
          <p:cNvGrpSpPr/>
          <p:nvPr/>
        </p:nvGrpSpPr>
        <p:grpSpPr>
          <a:xfrm rot="5400000">
            <a:off x="781442" y="984449"/>
            <a:ext cx="1599859" cy="1580265"/>
            <a:chOff x="2070682" y="890591"/>
            <a:chExt cx="1885797" cy="1862701"/>
          </a:xfrm>
        </p:grpSpPr>
        <p:sp>
          <p:nvSpPr>
            <p:cNvPr id="10" name="Oval 9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13" name="Straight Connector 12"/>
            <p:cNvCxnSpPr>
              <a:stCxn id="10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0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854174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54877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</a:p>
        </p:txBody>
      </p:sp>
      <p:grpSp>
        <p:nvGrpSpPr>
          <p:cNvPr id="17" name="Group 16"/>
          <p:cNvGrpSpPr/>
          <p:nvPr/>
        </p:nvGrpSpPr>
        <p:grpSpPr>
          <a:xfrm rot="5400000">
            <a:off x="3149103" y="984449"/>
            <a:ext cx="1599859" cy="1580265"/>
            <a:chOff x="2070682" y="890591"/>
            <a:chExt cx="1885797" cy="1862701"/>
          </a:xfrm>
        </p:grpSpPr>
        <p:sp>
          <p:nvSpPr>
            <p:cNvPr id="18" name="Oval 17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/>
            <p:cNvCxnSpPr>
              <a:stCxn id="18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8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3240885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2538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606658" y="2514778"/>
            <a:ext cx="1599859" cy="1580265"/>
            <a:chOff x="2070682" y="890591"/>
            <a:chExt cx="1885797" cy="1862701"/>
          </a:xfrm>
        </p:grpSpPr>
        <p:sp>
          <p:nvSpPr>
            <p:cNvPr id="26" name="Oval 25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29" name="Straight Connector 28"/>
            <p:cNvCxnSpPr>
              <a:stCxn id="26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6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4674149" y="3553475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675667" y="2570686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8</a:t>
            </a:r>
          </a:p>
        </p:txBody>
      </p:sp>
      <p:grpSp>
        <p:nvGrpSpPr>
          <p:cNvPr id="33" name="Group 32"/>
          <p:cNvGrpSpPr/>
          <p:nvPr/>
        </p:nvGrpSpPr>
        <p:grpSpPr>
          <a:xfrm rot="16200000">
            <a:off x="821764" y="3981673"/>
            <a:ext cx="1599859" cy="1580265"/>
            <a:chOff x="2070682" y="890591"/>
            <a:chExt cx="1885797" cy="1862701"/>
          </a:xfrm>
        </p:grpSpPr>
        <p:sp>
          <p:nvSpPr>
            <p:cNvPr id="34" name="Oval 33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37" name="Straight Connector 36"/>
            <p:cNvCxnSpPr>
              <a:stCxn id="34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4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750504" y="5023459"/>
            <a:ext cx="743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886602" y="502345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7</a:t>
            </a:r>
          </a:p>
        </p:txBody>
      </p:sp>
      <p:grpSp>
        <p:nvGrpSpPr>
          <p:cNvPr id="41" name="Group 40"/>
          <p:cNvGrpSpPr/>
          <p:nvPr/>
        </p:nvGrpSpPr>
        <p:grpSpPr>
          <a:xfrm rot="16200000">
            <a:off x="3189425" y="3981673"/>
            <a:ext cx="1599859" cy="1580265"/>
            <a:chOff x="2070682" y="890591"/>
            <a:chExt cx="1885797" cy="1862701"/>
          </a:xfrm>
        </p:grpSpPr>
        <p:sp>
          <p:nvSpPr>
            <p:cNvPr id="42" name="Oval 41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45" name="Straight Connector 44"/>
            <p:cNvCxnSpPr>
              <a:stCxn id="42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42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3272610" y="502345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263788" y="502345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562746" y="3566441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562746" y="256846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2572470" y="1931751"/>
                <a:ext cx="43464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470" y="1931751"/>
                <a:ext cx="43464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685226" y="3880303"/>
                <a:ext cx="43464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226" y="3880303"/>
                <a:ext cx="43464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ross 52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6016358" y="2451542"/>
            <a:ext cx="560198" cy="551468"/>
          </a:xfrm>
          <a:prstGeom prst="plus">
            <a:avLst>
              <a:gd name="adj" fmla="val 4254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2907338" y="2133155"/>
            <a:ext cx="259828" cy="487072"/>
          </a:xfrm>
          <a:prstGeom prst="corner">
            <a:avLst>
              <a:gd name="adj1" fmla="val 27647"/>
              <a:gd name="adj2" fmla="val 2987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2976831" y="4084195"/>
            <a:ext cx="259828" cy="487072"/>
          </a:xfrm>
          <a:prstGeom prst="corner">
            <a:avLst>
              <a:gd name="adj1" fmla="val 27647"/>
              <a:gd name="adj2" fmla="val 2987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1338250" y="2032973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700939" y="2027245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696496" y="3066910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557958" y="3057945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334422" y="4019600"/>
            <a:ext cx="600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668586" y="4013872"/>
            <a:ext cx="657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63" name="Oval 62"/>
          <p:cNvSpPr/>
          <p:nvPr/>
        </p:nvSpPr>
        <p:spPr>
          <a:xfrm>
            <a:off x="6730258" y="4782255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7024083" y="4780438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7317908" y="4778621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7611733" y="4776804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7905558" y="4774987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6730258" y="5081813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7024083" y="5079996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7317908" y="5078179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7611733" y="5076362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Oval 133"/>
          <p:cNvSpPr/>
          <p:nvPr/>
        </p:nvSpPr>
        <p:spPr>
          <a:xfrm>
            <a:off x="4910362" y="4784072"/>
            <a:ext cx="244838" cy="244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Oval 134"/>
          <p:cNvSpPr/>
          <p:nvPr/>
        </p:nvSpPr>
        <p:spPr>
          <a:xfrm>
            <a:off x="5204187" y="4782255"/>
            <a:ext cx="244838" cy="244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Oval 135"/>
          <p:cNvSpPr/>
          <p:nvPr/>
        </p:nvSpPr>
        <p:spPr>
          <a:xfrm>
            <a:off x="5498012" y="4780438"/>
            <a:ext cx="244838" cy="244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Oval 136"/>
          <p:cNvSpPr/>
          <p:nvPr/>
        </p:nvSpPr>
        <p:spPr>
          <a:xfrm>
            <a:off x="5791837" y="4778621"/>
            <a:ext cx="244838" cy="244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Oval 137"/>
          <p:cNvSpPr/>
          <p:nvPr/>
        </p:nvSpPr>
        <p:spPr>
          <a:xfrm>
            <a:off x="6085662" y="4776804"/>
            <a:ext cx="244838" cy="244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388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04827 0.05069 C 0.05868 0.06134 0.07465 0.07037 0.09219 0.07384 C 0.11198 0.07847 0.12865 0.07685 0.1408 0.07037 L 0.19879 0.04212 " pathEditMode="relative" rAng="540000" ptsTypes="AAAAA">
                                      <p:cBhvr>
                                        <p:cTn id="60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 animBg="1"/>
      <p:bldP spid="54" grpId="0" animBg="1"/>
      <p:bldP spid="55" grpId="0" animBg="1"/>
      <p:bldP spid="56" grpId="0"/>
      <p:bldP spid="57" grpId="0"/>
      <p:bldP spid="58" grpId="0"/>
      <p:bldP spid="59" grpId="0"/>
      <p:bldP spid="60" grpId="0"/>
      <p:bldP spid="61" grpId="0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39" y="984341"/>
            <a:ext cx="2130942" cy="818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93" y="853508"/>
            <a:ext cx="484725" cy="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056" y="833301"/>
            <a:ext cx="484725" cy="54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5246" y="2276106"/>
            <a:ext cx="72500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Comic Sans MS" panose="030F0702030302020204" pitchFamily="66" charset="0"/>
              </a:rPr>
              <a:t>There are _____  plates.</a:t>
            </a:r>
          </a:p>
          <a:p>
            <a:endParaRPr lang="en-GB" sz="2600" dirty="0">
              <a:latin typeface="Comic Sans MS" panose="030F0702030302020204" pitchFamily="66" charset="0"/>
            </a:endParaRPr>
          </a:p>
          <a:p>
            <a:r>
              <a:rPr lang="en-GB" sz="2600" dirty="0">
                <a:latin typeface="Comic Sans MS" panose="030F0702030302020204" pitchFamily="66" charset="0"/>
              </a:rPr>
              <a:t>There are _____ strawberries on each plate.</a:t>
            </a:r>
          </a:p>
          <a:p>
            <a:endParaRPr lang="en-GB" sz="2600" dirty="0">
              <a:latin typeface="Comic Sans MS" panose="030F0702030302020204" pitchFamily="66" charset="0"/>
            </a:endParaRPr>
          </a:p>
          <a:p>
            <a:r>
              <a:rPr lang="en-GB" sz="2600" dirty="0">
                <a:latin typeface="Comic Sans MS" panose="030F0702030302020204" pitchFamily="66" charset="0"/>
              </a:rPr>
              <a:t>There are ____ equal groups of ____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10" y="1175167"/>
            <a:ext cx="484725" cy="54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85" y="972945"/>
            <a:ext cx="484725" cy="54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274" y="1167989"/>
            <a:ext cx="484725" cy="54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769" y="985701"/>
            <a:ext cx="2130942" cy="8183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23" y="854868"/>
            <a:ext cx="484725" cy="54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286" y="834661"/>
            <a:ext cx="484725" cy="54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40" y="1176527"/>
            <a:ext cx="484725" cy="540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15" y="974305"/>
            <a:ext cx="484725" cy="54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504" y="1169349"/>
            <a:ext cx="484725" cy="540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99" y="984341"/>
            <a:ext cx="2130942" cy="81833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53" y="853508"/>
            <a:ext cx="484725" cy="540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516" y="833301"/>
            <a:ext cx="484725" cy="540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970" y="1175167"/>
            <a:ext cx="484725" cy="540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345" y="972945"/>
            <a:ext cx="484725" cy="540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34" y="1167989"/>
            <a:ext cx="484725" cy="54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922213" y="3758928"/>
            <a:ext cx="251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58255" y="2970174"/>
            <a:ext cx="251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32122" y="2181420"/>
            <a:ext cx="641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70081" y="3753266"/>
            <a:ext cx="251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929" y="4536989"/>
            <a:ext cx="1415341" cy="17072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09" y="4197291"/>
            <a:ext cx="1384463" cy="170729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411" y="4585594"/>
            <a:ext cx="1391839" cy="1529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5246" y="2276106"/>
            <a:ext cx="69800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Comic Sans MS" panose="030F0702030302020204" pitchFamily="66" charset="0"/>
              </a:rPr>
              <a:t>There are _____  dice.</a:t>
            </a:r>
          </a:p>
          <a:p>
            <a:endParaRPr lang="en-GB" sz="2600" dirty="0">
              <a:latin typeface="Comic Sans MS" panose="030F0702030302020204" pitchFamily="66" charset="0"/>
            </a:endParaRPr>
          </a:p>
          <a:p>
            <a:r>
              <a:rPr lang="en-GB" sz="2600" dirty="0">
                <a:latin typeface="Comic Sans MS" panose="030F0702030302020204" pitchFamily="66" charset="0"/>
              </a:rPr>
              <a:t>There are _____ spots on each dice.</a:t>
            </a:r>
          </a:p>
          <a:p>
            <a:endParaRPr lang="en-GB" sz="2600" dirty="0">
              <a:latin typeface="Comic Sans MS" panose="030F0702030302020204" pitchFamily="66" charset="0"/>
            </a:endParaRPr>
          </a:p>
          <a:p>
            <a:r>
              <a:rPr lang="en-GB" sz="2600" dirty="0">
                <a:latin typeface="Comic Sans MS" panose="030F0702030302020204" pitchFamily="66" charset="0"/>
              </a:rPr>
              <a:t>There are ____ equal groups of ____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18305" y="3799418"/>
            <a:ext cx="251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49991" y="294589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93794" y="2181420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37996" y="3773684"/>
            <a:ext cx="251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94" y="858232"/>
            <a:ext cx="1145530" cy="106652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24" y="858232"/>
            <a:ext cx="1145530" cy="106652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254" y="858232"/>
            <a:ext cx="1145530" cy="106652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784" y="858232"/>
            <a:ext cx="1145530" cy="106652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314" y="858232"/>
            <a:ext cx="1145530" cy="106652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256" y="5170478"/>
            <a:ext cx="747045" cy="74704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248282" y="531316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076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682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108" y="4444671"/>
            <a:ext cx="3736775" cy="98377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399" y="3235944"/>
            <a:ext cx="3691655" cy="79473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108" y="1841910"/>
            <a:ext cx="3736775" cy="983779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6397975" y="3054728"/>
            <a:ext cx="1606732" cy="1065668"/>
            <a:chOff x="6479177" y="1907177"/>
            <a:chExt cx="1606732" cy="1177230"/>
          </a:xfrm>
        </p:grpSpPr>
        <p:sp>
          <p:nvSpPr>
            <p:cNvPr id="85" name="Rectangle 84"/>
            <p:cNvSpPr/>
            <p:nvPr/>
          </p:nvSpPr>
          <p:spPr>
            <a:xfrm>
              <a:off x="6479177" y="1907177"/>
              <a:ext cx="1606732" cy="117723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519777" y="2018738"/>
              <a:ext cx="1525531" cy="917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Comic Sans MS" panose="030F0702030302020204" pitchFamily="66" charset="0"/>
                </a:rPr>
                <a:t>4 groups of 4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396561" y="4519216"/>
            <a:ext cx="1606732" cy="1065668"/>
            <a:chOff x="6479177" y="1907177"/>
            <a:chExt cx="1606732" cy="1177230"/>
          </a:xfrm>
        </p:grpSpPr>
        <p:sp>
          <p:nvSpPr>
            <p:cNvPr id="89" name="Rectangle 88"/>
            <p:cNvSpPr/>
            <p:nvPr/>
          </p:nvSpPr>
          <p:spPr>
            <a:xfrm>
              <a:off x="6479177" y="1907177"/>
              <a:ext cx="1606732" cy="117723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519777" y="2018738"/>
              <a:ext cx="1525531" cy="917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Comic Sans MS" panose="030F0702030302020204" pitchFamily="66" charset="0"/>
                </a:rPr>
                <a:t>5 groups of 4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396561" y="1603520"/>
            <a:ext cx="1606732" cy="1065668"/>
            <a:chOff x="6479177" y="1907177"/>
            <a:chExt cx="1606732" cy="1177230"/>
          </a:xfrm>
        </p:grpSpPr>
        <p:sp>
          <p:nvSpPr>
            <p:cNvPr id="92" name="Rectangle 91"/>
            <p:cNvSpPr/>
            <p:nvPr/>
          </p:nvSpPr>
          <p:spPr>
            <a:xfrm>
              <a:off x="6479177" y="1907177"/>
              <a:ext cx="1606732" cy="117723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519777" y="2018738"/>
              <a:ext cx="1525531" cy="917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Comic Sans MS" panose="030F0702030302020204" pitchFamily="66" charset="0"/>
                </a:rPr>
                <a:t>4 groups of 5</a:t>
              </a:r>
            </a:p>
          </p:txBody>
        </p:sp>
      </p:grpSp>
      <p:cxnSp>
        <p:nvCxnSpPr>
          <p:cNvPr id="95" name="Straight Connector 94"/>
          <p:cNvCxnSpPr>
            <a:cxnSpLocks/>
            <a:stCxn id="84" idx="3"/>
            <a:endCxn id="85" idx="1"/>
          </p:cNvCxnSpPr>
          <p:nvPr/>
        </p:nvCxnSpPr>
        <p:spPr>
          <a:xfrm>
            <a:off x="4769883" y="2333800"/>
            <a:ext cx="1628092" cy="125376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cxnSpLocks/>
            <a:stCxn id="58" idx="3"/>
            <a:endCxn id="89" idx="1"/>
          </p:cNvCxnSpPr>
          <p:nvPr/>
        </p:nvCxnSpPr>
        <p:spPr>
          <a:xfrm>
            <a:off x="4752054" y="3633310"/>
            <a:ext cx="1644507" cy="141874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cxnSpLocks/>
            <a:stCxn id="57" idx="3"/>
            <a:endCxn id="92" idx="1"/>
          </p:cNvCxnSpPr>
          <p:nvPr/>
        </p:nvCxnSpPr>
        <p:spPr>
          <a:xfrm flipV="1">
            <a:off x="4769883" y="2136354"/>
            <a:ext cx="1626678" cy="280020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45B52F6-4A57-46AC-9FA3-CB58CC61E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064" y="2369288"/>
            <a:ext cx="2261707" cy="21001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3B677B-4719-48F4-B3EC-0BC7A84CE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97" y="2369288"/>
            <a:ext cx="2261709" cy="21001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D0D0FF3-B3AA-4E7B-9390-66AECD6F0A31}"/>
              </a:ext>
            </a:extLst>
          </p:cNvPr>
          <p:cNvSpPr txBox="1"/>
          <p:nvPr/>
        </p:nvSpPr>
        <p:spPr>
          <a:xfrm>
            <a:off x="591516" y="1542674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Are the groups equal or not equal?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71575B-C30F-4C3F-8CCC-72A989A5419D}"/>
              </a:ext>
            </a:extLst>
          </p:cNvPr>
          <p:cNvSpPr txBox="1"/>
          <p:nvPr/>
        </p:nvSpPr>
        <p:spPr>
          <a:xfrm>
            <a:off x="591516" y="4588305"/>
            <a:ext cx="7497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  <a:cs typeface="Calibri" panose="020F0502020204030204" pitchFamily="34" charset="0"/>
              </a:rPr>
              <a:t>Not equal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900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D0D0FF3-B3AA-4E7B-9390-66AECD6F0A31}"/>
              </a:ext>
            </a:extLst>
          </p:cNvPr>
          <p:cNvSpPr txBox="1"/>
          <p:nvPr/>
        </p:nvSpPr>
        <p:spPr>
          <a:xfrm>
            <a:off x="591516" y="1542674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Are the groups equal or not equal?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12B4F2-9B09-455D-876B-1153BDE560F6}"/>
              </a:ext>
            </a:extLst>
          </p:cNvPr>
          <p:cNvSpPr txBox="1"/>
          <p:nvPr/>
        </p:nvSpPr>
        <p:spPr>
          <a:xfrm>
            <a:off x="591516" y="4588305"/>
            <a:ext cx="7497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  <a:cs typeface="Calibri" panose="020F0502020204030204" pitchFamily="34" charset="0"/>
              </a:rPr>
              <a:t>Equal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67CCA5-1C31-4F6D-B636-0867078B2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685" y="2856438"/>
            <a:ext cx="1982104" cy="12926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83C3DB-F3F1-40F2-A9CE-BA6E41D06C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307" y="2856438"/>
            <a:ext cx="1982104" cy="12926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7DFCE9-62B6-4A69-A683-9B7F5B9D3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29" y="2856438"/>
            <a:ext cx="1982104" cy="12926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731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.5|0.7|12.3|1.2|12.2|9.1|9.1|4.1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5.2|8|2.3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0.8|0.9|2.1|6.7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0.3|1.2|9.7|2|3.2|3.4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8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6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92E3EA-26D4-4CC5-917A-51EEA4D4BB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schemas.openxmlformats.org/package/2006/metadata/core-properties"/>
    <ds:schemaRef ds:uri="http://purl.org/dc/dcmitype/"/>
    <ds:schemaRef ds:uri="cee99ee9-287b-4f9a-957c-ba5ae7375c9a"/>
    <ds:schemaRef ds:uri="http://schemas.microsoft.com/office/2006/documentManagement/types"/>
    <ds:schemaRef ds:uri="http://purl.org/dc/elements/1.1/"/>
    <ds:schemaRef ds:uri="http://schemas.microsoft.com/office/2006/metadata/properties"/>
    <ds:schemaRef ds:uri="522d4c35-b548-4432-90ae-af4376e1c4b4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8952</TotalTime>
  <Words>147</Words>
  <Application>Microsoft Office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Sara Bakal</cp:lastModifiedBy>
  <cp:revision>229</cp:revision>
  <dcterms:created xsi:type="dcterms:W3CDTF">2019-07-05T11:02:13Z</dcterms:created>
  <dcterms:modified xsi:type="dcterms:W3CDTF">2022-01-04T14:05:18Z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