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15" r:id="rId14"/>
    <p:sldId id="299" r:id="rId15"/>
    <p:sldId id="309" r:id="rId16"/>
    <p:sldId id="306" r:id="rId17"/>
    <p:sldId id="307" r:id="rId18"/>
    <p:sldId id="304" r:id="rId19"/>
    <p:sldId id="310" r:id="rId20"/>
    <p:sldId id="301" r:id="rId21"/>
    <p:sldId id="308" r:id="rId22"/>
    <p:sldId id="313" r:id="rId23"/>
    <p:sldId id="312" r:id="rId24"/>
    <p:sldId id="314" r:id="rId25"/>
    <p:sldId id="31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5" d="100"/>
          <a:sy n="75" d="100"/>
        </p:scale>
        <p:origin x="1260" y="54"/>
      </p:cViewPr>
      <p:guideLst>
        <p:guide orient="horz" pos="66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11/01/2022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2.png"/><Relationship Id="rId5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26.png"/><Relationship Id="rId5" Type="http://schemas.openxmlformats.org/officeDocument/2006/relationships/image" Target="../media/image24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5.png"/><Relationship Id="rId9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0390"/>
            <a:ext cx="5950212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44685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30" y="1629770"/>
            <a:ext cx="783908" cy="9769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17" y="1629770"/>
            <a:ext cx="783908" cy="9769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04" y="1629770"/>
            <a:ext cx="783908" cy="9769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291" y="1629770"/>
            <a:ext cx="783908" cy="9769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30" y="2759159"/>
            <a:ext cx="783908" cy="9769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17" y="2759159"/>
            <a:ext cx="783908" cy="9769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04" y="2759159"/>
            <a:ext cx="783908" cy="9769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291" y="2759159"/>
            <a:ext cx="783908" cy="9769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34878" y="4445008"/>
                <a:ext cx="447830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9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sz="2800" b="0" i="0" dirty="0" smtClean="0">
                        <a:latin typeface="Comic Sans MS" panose="030F0702030302020204" pitchFamily="66" charset="0"/>
                      </a:rPr>
                      <m:t>9</m:t>
                    </m:r>
                  </m:oMath>
                </a14:m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878" y="4445008"/>
                <a:ext cx="4478301" cy="954107"/>
              </a:xfrm>
              <a:prstGeom prst="rect">
                <a:avLst/>
              </a:prstGeom>
              <a:blipFill>
                <a:blip r:embed="rId7"/>
                <a:stretch>
                  <a:fillRect l="-2861" t="-6369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113" y="1629770"/>
            <a:ext cx="783908" cy="97698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1057" y="5112899"/>
            <a:ext cx="1327185" cy="880300"/>
          </a:xfrm>
          <a:prstGeom prst="rect">
            <a:avLst/>
          </a:prstGeom>
        </p:spPr>
      </p:pic>
      <p:sp>
        <p:nvSpPr>
          <p:cNvPr id="25" name="Rounded Rectangular Callout 24"/>
          <p:cNvSpPr/>
          <p:nvPr/>
        </p:nvSpPr>
        <p:spPr>
          <a:xfrm>
            <a:off x="2377449" y="3819637"/>
            <a:ext cx="3124742" cy="2009061"/>
          </a:xfrm>
          <a:prstGeom prst="wedgeRoundRectCallout">
            <a:avLst>
              <a:gd name="adj1" fmla="val -60988"/>
              <a:gd name="adj2" fmla="val 24859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You can’t make an array because 9 is an odd number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704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22118 -0.1553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59" y="-777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-0.32066 -0.3224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-1613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-0.20642 -0.1594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30" y="-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4" grpId="0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" panose="020F0502020204030204" pitchFamily="34" charset="0"/>
              </a:rPr>
              <a:t>Have a go at questions </a:t>
            </a:r>
            <a:br>
              <a:rPr lang="en-GB" sz="3600" dirty="0">
                <a:cs typeface="Calibri" panose="020F0502020204030204" pitchFamily="34" charset="0"/>
              </a:rPr>
            </a:br>
            <a:r>
              <a:rPr lang="en-GB" sz="3600" dirty="0"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21411" y="458157"/>
                <a:ext cx="5790368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Draw an array to represent 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3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411" y="458157"/>
                <a:ext cx="5790368" cy="1384995"/>
              </a:xfrm>
              <a:prstGeom prst="rect">
                <a:avLst/>
              </a:prstGeom>
              <a:blipFill>
                <a:blip r:embed="rId5"/>
                <a:stretch>
                  <a:fillRect l="-2213" t="-4405" r="-1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7738" y="5195593"/>
            <a:ext cx="747045" cy="7470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52289" y="533828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1411" y="2027817"/>
            <a:ext cx="3478165" cy="192378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4512215" y="2257815"/>
            <a:ext cx="3478165" cy="19237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4996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6743" y="437218"/>
            <a:ext cx="5245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How many different arrays can you build with 16 counters?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491916" y="4476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644316" y="6000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796716" y="7524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49116" y="9048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01516" y="10572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253916" y="12096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406316" y="13620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58716" y="1514436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67914" y="7748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20314" y="9272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72714" y="10796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325114" y="12320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77514" y="13844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629914" y="15368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782314" y="16892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934714" y="1841670"/>
            <a:ext cx="576000" cy="57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20491" y="2898441"/>
            <a:ext cx="7058194" cy="396000"/>
            <a:chOff x="920491" y="2898441"/>
            <a:chExt cx="7058194" cy="396000"/>
          </a:xfrm>
        </p:grpSpPr>
        <p:sp>
          <p:nvSpPr>
            <p:cNvPr id="23" name="Oval 22"/>
            <p:cNvSpPr/>
            <p:nvPr/>
          </p:nvSpPr>
          <p:spPr>
            <a:xfrm>
              <a:off x="920491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364637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1808783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252929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2697075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3141221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3585367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029513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473659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917805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361951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806097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250243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6694389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7138535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7582685" y="2898441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81385" y="4587476"/>
            <a:ext cx="3514456" cy="879996"/>
            <a:chOff x="981385" y="4587476"/>
            <a:chExt cx="3514456" cy="879996"/>
          </a:xfrm>
        </p:grpSpPr>
        <p:sp>
          <p:nvSpPr>
            <p:cNvPr id="39" name="Oval 38"/>
            <p:cNvSpPr/>
            <p:nvPr/>
          </p:nvSpPr>
          <p:spPr>
            <a:xfrm>
              <a:off x="990819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1434965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1879111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2323257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2767403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3211549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3655695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099841" y="45874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981385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1425531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1869677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2313823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2757969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3202115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646261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4090411" y="50714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557872" y="3976172"/>
            <a:ext cx="1750454" cy="1738804"/>
            <a:chOff x="5557872" y="3976172"/>
            <a:chExt cx="1750454" cy="1738804"/>
          </a:xfrm>
        </p:grpSpPr>
        <p:sp>
          <p:nvSpPr>
            <p:cNvPr id="55" name="Oval 54"/>
            <p:cNvSpPr/>
            <p:nvPr/>
          </p:nvSpPr>
          <p:spPr>
            <a:xfrm>
              <a:off x="5567306" y="48759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6011452" y="48759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6455598" y="48759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6899744" y="48759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5579888" y="39761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6024034" y="39761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6468180" y="39761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6912326" y="397617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5557872" y="53189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6002018" y="53189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6446164" y="53189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890310" y="5318976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5570454" y="44192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6014600" y="44192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6458746" y="44192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6902896" y="441922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510931" y="3836642"/>
                <a:ext cx="33049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8    8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931" y="3836642"/>
                <a:ext cx="3304943" cy="523220"/>
              </a:xfrm>
              <a:prstGeom prst="rect">
                <a:avLst/>
              </a:prstGeom>
              <a:blipFill>
                <a:blip r:embed="rId5"/>
                <a:stretch>
                  <a:fillRect l="-3875"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303109" y="2139370"/>
                <a:ext cx="33049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16    16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109" y="2139370"/>
                <a:ext cx="3304943" cy="523220"/>
              </a:xfrm>
              <a:prstGeom prst="rect">
                <a:avLst/>
              </a:prstGeom>
              <a:blipFill>
                <a:blip r:embed="rId6"/>
                <a:stretch>
                  <a:fillRect l="-3875"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5825414" y="3333503"/>
                <a:ext cx="33049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5414" y="3333503"/>
                <a:ext cx="3304943" cy="523220"/>
              </a:xfrm>
              <a:prstGeom prst="rect">
                <a:avLst/>
              </a:prstGeom>
              <a:blipFill>
                <a:blip r:embed="rId7"/>
                <a:stretch>
                  <a:fillRect l="-3875"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6" name="Picture 7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17738" y="5195593"/>
            <a:ext cx="747045" cy="747045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5162244" y="533853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787192" y="3612396"/>
            <a:ext cx="1732812" cy="2191229"/>
            <a:chOff x="8504042" y="2041413"/>
            <a:chExt cx="1732812" cy="2191229"/>
          </a:xfrm>
        </p:grpSpPr>
        <p:sp>
          <p:nvSpPr>
            <p:cNvPr id="75" name="Oval 74"/>
            <p:cNvSpPr/>
            <p:nvPr/>
          </p:nvSpPr>
          <p:spPr>
            <a:xfrm>
              <a:off x="8513476" y="29411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8957622" y="29411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9401768" y="29411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9401721" y="3818140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8526058" y="2041413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8970204" y="2041413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9414350" y="2041413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516624" y="3818140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8504042" y="3384217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8948188" y="3384217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9392334" y="3384217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8965211" y="3818140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8516624" y="24844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8960770" y="24844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9404916" y="2484465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9840854" y="3836642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3" name="Cross 92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6821116" y="4849458"/>
            <a:ext cx="947424" cy="956668"/>
          </a:xfrm>
          <a:prstGeom prst="plus">
            <a:avLst>
              <a:gd name="adj" fmla="val 3904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547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77" grpId="0"/>
      <p:bldP spid="77" grpId="1"/>
      <p:bldP spid="93" grpId="0" animBg="1"/>
      <p:bldP spid="9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872345" y="3785318"/>
            <a:ext cx="1728438" cy="396000"/>
            <a:chOff x="872345" y="4154284"/>
            <a:chExt cx="1728438" cy="396000"/>
          </a:xfrm>
        </p:grpSpPr>
        <p:sp>
          <p:nvSpPr>
            <p:cNvPr id="23" name="Oval 22"/>
            <p:cNvSpPr/>
            <p:nvPr/>
          </p:nvSpPr>
          <p:spPr>
            <a:xfrm>
              <a:off x="872345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316491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1760637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204783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648929" y="3785318"/>
            <a:ext cx="1728438" cy="396000"/>
            <a:chOff x="2648929" y="4154284"/>
            <a:chExt cx="1728438" cy="396000"/>
          </a:xfrm>
        </p:grpSpPr>
        <p:sp>
          <p:nvSpPr>
            <p:cNvPr id="27" name="Oval 26"/>
            <p:cNvSpPr/>
            <p:nvPr/>
          </p:nvSpPr>
          <p:spPr>
            <a:xfrm>
              <a:off x="2648929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3093075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3537221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981367" y="4154284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425513" y="3785318"/>
            <a:ext cx="1728438" cy="396000"/>
            <a:chOff x="4425513" y="3785318"/>
            <a:chExt cx="1728438" cy="396000"/>
          </a:xfrm>
        </p:grpSpPr>
        <p:sp>
          <p:nvSpPr>
            <p:cNvPr id="31" name="Oval 30"/>
            <p:cNvSpPr/>
            <p:nvPr/>
          </p:nvSpPr>
          <p:spPr>
            <a:xfrm>
              <a:off x="4425513" y="3785318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869659" y="3785318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313805" y="3785318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757951" y="3785318"/>
              <a:ext cx="396000" cy="39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35" name="Oval 34"/>
          <p:cNvSpPr/>
          <p:nvPr/>
        </p:nvSpPr>
        <p:spPr>
          <a:xfrm>
            <a:off x="6202097" y="378531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646243" y="378531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7090389" y="378531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7534539" y="378531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571249" y="1468626"/>
                <a:ext cx="33049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>
                    <a:latin typeface="Comic Sans MS" panose="030F0702030302020204" pitchFamily="66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249" y="1468626"/>
                <a:ext cx="3304943" cy="584775"/>
              </a:xfrm>
              <a:prstGeom prst="rect">
                <a:avLst/>
              </a:prstGeom>
              <a:blipFill>
                <a:blip r:embed="rId5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571249" y="367393"/>
                <a:ext cx="33049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>
                    <a:latin typeface="Comic Sans MS" panose="030F0702030302020204" pitchFamily="66" charset="0"/>
                  </a:rPr>
                  <a:t>16</a:t>
                </a:r>
                <a14:m>
                  <m:oMath xmlns:m="http://schemas.openxmlformats.org/officeDocument/2006/math">
                    <m:r>
                      <a:rPr lang="en-GB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249" y="367393"/>
                <a:ext cx="3304943" cy="584775"/>
              </a:xfrm>
              <a:prstGeom prst="rect">
                <a:avLst/>
              </a:prstGeom>
              <a:blipFill>
                <a:blip r:embed="rId6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571249" y="2569859"/>
                <a:ext cx="33049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>
                    <a:latin typeface="Comic Sans MS" panose="030F0702030302020204" pitchFamily="66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GB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249" y="2569859"/>
                <a:ext cx="3304943" cy="584775"/>
              </a:xfrm>
              <a:prstGeom prst="rect">
                <a:avLst/>
              </a:prstGeom>
              <a:blipFill>
                <a:blip r:embed="rId7"/>
                <a:stretch>
                  <a:fillRect t="-13684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rved Down Arrow 3"/>
          <p:cNvSpPr/>
          <p:nvPr/>
        </p:nvSpPr>
        <p:spPr>
          <a:xfrm rot="10800000">
            <a:off x="3887306" y="709193"/>
            <a:ext cx="594274" cy="1027110"/>
          </a:xfrm>
          <a:prstGeom prst="leftBracket">
            <a:avLst>
              <a:gd name="adj" fmla="val 86417"/>
            </a:avLst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Curved Down Arrow 73"/>
          <p:cNvSpPr/>
          <p:nvPr/>
        </p:nvSpPr>
        <p:spPr>
          <a:xfrm rot="10800000" flipH="1">
            <a:off x="1998322" y="709191"/>
            <a:ext cx="594274" cy="1027111"/>
          </a:xfrm>
          <a:prstGeom prst="leftBracket">
            <a:avLst>
              <a:gd name="adj" fmla="val 86417"/>
            </a:avLst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Curved Down Arrow 74"/>
          <p:cNvSpPr/>
          <p:nvPr/>
        </p:nvSpPr>
        <p:spPr>
          <a:xfrm rot="10800000" flipH="1">
            <a:off x="2006509" y="1885964"/>
            <a:ext cx="594274" cy="1027111"/>
          </a:xfrm>
          <a:prstGeom prst="leftBracket">
            <a:avLst>
              <a:gd name="adj" fmla="val 86417"/>
            </a:avLst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Curved Down Arrow 75"/>
          <p:cNvSpPr/>
          <p:nvPr/>
        </p:nvSpPr>
        <p:spPr>
          <a:xfrm rot="10800000">
            <a:off x="3887306" y="1885965"/>
            <a:ext cx="594274" cy="1027110"/>
          </a:xfrm>
          <a:prstGeom prst="leftBracket">
            <a:avLst>
              <a:gd name="adj" fmla="val 86417"/>
            </a:avLst>
          </a:pr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76367" y="948120"/>
            <a:ext cx="157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double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028526" y="948120"/>
            <a:ext cx="157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halve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028526" y="2168688"/>
            <a:ext cx="157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halve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450078" y="2168688"/>
            <a:ext cx="157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double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4390916" y="3311725"/>
            <a:ext cx="0" cy="14466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179858" y="3485580"/>
            <a:ext cx="0" cy="144666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7151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0115 L 0.39115 0.0708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49" y="3472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39115 0.0701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49" y="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115 0.07546 L 0.58542 0.1972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05" y="6088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0.19688 0.1349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4" grpId="0" animBg="1"/>
      <p:bldP spid="74" grpId="0" animBg="1"/>
      <p:bldP spid="75" grpId="0" animBg="1"/>
      <p:bldP spid="76" grpId="0" animBg="1"/>
      <p:bldP spid="77" grpId="0"/>
      <p:bldP spid="78" grpId="0"/>
      <p:bldP spid="79" grpId="0"/>
      <p:bldP spid="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5762749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762749" y="1802696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020992" y="1801954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2020992" y="255493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2769182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2769182" y="2548532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517371" y="2548532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3517371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265561" y="2548532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4265561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013751" y="2548532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13751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5761940" y="2548532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761940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4265560" y="1799326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013750" y="1799326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764011" y="2547790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762682" y="1795553"/>
            <a:ext cx="626689" cy="626689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021411" y="458157"/>
            <a:ext cx="316144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What do you see?</a:t>
            </a:r>
          </a:p>
          <a:p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8" name="Picture 5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310" y="3376462"/>
            <a:ext cx="1211895" cy="885092"/>
          </a:xfrm>
          <a:prstGeom prst="rect">
            <a:avLst/>
          </a:prstGeom>
        </p:spPr>
      </p:pic>
      <p:pic>
        <p:nvPicPr>
          <p:cNvPr id="59" name="Picture 5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19" y="3058918"/>
            <a:ext cx="1176632" cy="1662468"/>
          </a:xfrm>
          <a:prstGeom prst="rect">
            <a:avLst/>
          </a:prstGeom>
        </p:spPr>
      </p:pic>
      <p:pic>
        <p:nvPicPr>
          <p:cNvPr id="60" name="Picture 5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14" y="4437262"/>
            <a:ext cx="1321952" cy="1867791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903" y="4413954"/>
            <a:ext cx="1241638" cy="17543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ounded Rectangular Callout 61"/>
              <p:cNvSpPr/>
              <p:nvPr/>
            </p:nvSpPr>
            <p:spPr>
              <a:xfrm>
                <a:off x="2323749" y="4730729"/>
                <a:ext cx="1965262" cy="919401"/>
              </a:xfrm>
              <a:prstGeom prst="wedgeRoundRectCallout">
                <a:avLst>
                  <a:gd name="adj1" fmla="val -77772"/>
                  <a:gd name="adj2" fmla="val 36153"/>
                  <a:gd name="adj3" fmla="val 16667"/>
                </a:avLst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I see 3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4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and 4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62" name="Rounded Rectangular Callout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749" y="4730729"/>
                <a:ext cx="1965262" cy="919401"/>
              </a:xfrm>
              <a:prstGeom prst="wedgeRoundRectCallout">
                <a:avLst>
                  <a:gd name="adj1" fmla="val -77772"/>
                  <a:gd name="adj2" fmla="val 36153"/>
                  <a:gd name="adj3" fmla="val 16667"/>
                </a:avLst>
              </a:prstGeom>
              <a:blipFill>
                <a:blip r:embed="rId9"/>
                <a:stretch>
                  <a:fillRect b="-7692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ounded Rectangular Callout 62"/>
              <p:cNvSpPr/>
              <p:nvPr/>
            </p:nvSpPr>
            <p:spPr>
              <a:xfrm>
                <a:off x="4742234" y="3462938"/>
                <a:ext cx="1965262" cy="510778"/>
              </a:xfrm>
              <a:prstGeom prst="wedgeRoundRectCallout">
                <a:avLst>
                  <a:gd name="adj1" fmla="val 69569"/>
                  <a:gd name="adj2" fmla="val 48436"/>
                  <a:gd name="adj3" fmla="val 16667"/>
                </a:avLst>
              </a:prstGeom>
              <a:noFill/>
              <a:ln w="28575">
                <a:solidFill>
                  <a:schemeClr val="accent6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I see 6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63" name="Rounded Rectangular Callout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234" y="3462938"/>
                <a:ext cx="1965262" cy="510778"/>
              </a:xfrm>
              <a:prstGeom prst="wedgeRoundRectCallout">
                <a:avLst>
                  <a:gd name="adj1" fmla="val 69569"/>
                  <a:gd name="adj2" fmla="val 48436"/>
                  <a:gd name="adj3" fmla="val 16667"/>
                </a:avLst>
              </a:prstGeom>
              <a:blipFill>
                <a:blip r:embed="rId10"/>
                <a:stretch>
                  <a:fillRect t="-2247" b="-16854"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ounded Rectangular Callout 63"/>
              <p:cNvSpPr/>
              <p:nvPr/>
            </p:nvSpPr>
            <p:spPr>
              <a:xfrm>
                <a:off x="2617406" y="3869124"/>
                <a:ext cx="1965262" cy="510778"/>
              </a:xfrm>
              <a:prstGeom prst="wedgeRoundRectCallout">
                <a:avLst>
                  <a:gd name="adj1" fmla="val -81704"/>
                  <a:gd name="adj2" fmla="val 5185"/>
                  <a:gd name="adj3" fmla="val 16667"/>
                </a:avLst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I see 2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6</a:t>
                </a:r>
              </a:p>
            </p:txBody>
          </p:sp>
        </mc:Choice>
        <mc:Fallback xmlns="">
          <p:sp>
            <p:nvSpPr>
              <p:cNvPr id="64" name="Rounded Rectangular Callout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406" y="3869124"/>
                <a:ext cx="1965262" cy="510778"/>
              </a:xfrm>
              <a:prstGeom prst="wedgeRoundRectCallout">
                <a:avLst>
                  <a:gd name="adj1" fmla="val -81704"/>
                  <a:gd name="adj2" fmla="val 5185"/>
                  <a:gd name="adj3" fmla="val 16667"/>
                </a:avLst>
              </a:prstGeom>
              <a:blipFill>
                <a:blip r:embed="rId11"/>
                <a:stretch>
                  <a:fillRect t="-2273" b="-18182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ounded Rectangular Callout 64"/>
          <p:cNvSpPr/>
          <p:nvPr/>
        </p:nvSpPr>
        <p:spPr>
          <a:xfrm>
            <a:off x="4549209" y="4526418"/>
            <a:ext cx="1965262" cy="1328023"/>
          </a:xfrm>
          <a:prstGeom prst="wedgeRoundRectCallout">
            <a:avLst>
              <a:gd name="adj1" fmla="val 77271"/>
              <a:gd name="adj2" fmla="val 26322"/>
              <a:gd name="adj3" fmla="val 16667"/>
            </a:avLst>
          </a:prstGeom>
          <a:noFill/>
          <a:ln w="28575">
            <a:solidFill>
              <a:schemeClr val="accent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see one 12 and twelve 1s</a:t>
            </a: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40317" y="554250"/>
            <a:ext cx="747045" cy="747045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5136540" y="69693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1946019" y="1728097"/>
            <a:ext cx="4444681" cy="7422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1943948" y="2494282"/>
            <a:ext cx="4444681" cy="7422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1973331" y="1742785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2726697" y="1718213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3465327" y="1720423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232249" y="1721331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4970879" y="1740260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5724865" y="1728097"/>
            <a:ext cx="700837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974008" y="1757473"/>
            <a:ext cx="1480110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3463256" y="1742868"/>
            <a:ext cx="1480110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4956180" y="1735374"/>
            <a:ext cx="1480110" cy="1523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1973330" y="1759450"/>
            <a:ext cx="2218081" cy="6972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4203116" y="1761707"/>
            <a:ext cx="2218081" cy="6972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1973331" y="2540058"/>
            <a:ext cx="2218081" cy="6972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4226350" y="2525795"/>
            <a:ext cx="2218081" cy="6972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4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  <p:bldP spid="67" grpId="0"/>
      <p:bldP spid="67" grpId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1307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1)   How many counters?	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2)   How many counters?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3)   Which representations show 6?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33695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36373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539051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44407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041729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38335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041013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43691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49047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46369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538335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041013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543691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549047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046369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0483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39690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98897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58104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17311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76517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01935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61142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20349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01935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61142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20348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68635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27842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87049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46256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905463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264669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34358" y="55696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750736" y="4440775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109943" y="4440775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750736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109943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469149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72163" y="4688425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131370" y="4688425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772163" y="5483309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772163" y="5085867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131370" y="5085867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131370" y="5484093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1)   How many counters?	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2)   How many counters?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3)   Which representations show 6?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33695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36373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539051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44407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041729" y="1011127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38335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041013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43691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49047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46369" y="2405476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538335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041013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543691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549047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046369" y="2929474"/>
            <a:ext cx="432000" cy="432000"/>
          </a:xfrm>
          <a:prstGeom prst="ellipse">
            <a:avLst/>
          </a:prstGeom>
          <a:solidFill>
            <a:schemeClr val="accent4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0483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39690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98897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58104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17311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76517" y="455021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01935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61142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20349" y="522047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01935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61142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20348" y="5617919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72163" y="4688425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131370" y="4688425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72163" y="5483309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72163" y="5085867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31370" y="5085867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31370" y="5484093"/>
            <a:ext cx="288000" cy="28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68635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27842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87049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46256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905463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264669" y="55725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34358" y="556968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750736" y="4440775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109943" y="4440775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750736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109943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469149" y="4838217"/>
            <a:ext cx="288000" cy="28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73332" y="913291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378858" y="2614144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341912" y="4409535"/>
            <a:ext cx="2532873" cy="56689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1375705" y="5120690"/>
            <a:ext cx="1437123" cy="90379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554160" y="4541123"/>
            <a:ext cx="1074939" cy="13511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19370" y="2405476"/>
            <a:ext cx="209729" cy="3246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528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7" grpId="0"/>
      <p:bldP spid="11" grpId="0" animBg="1"/>
      <p:bldP spid="59" grpId="0" animBg="1"/>
      <p:bldP spid="60" grpId="0" animBg="1"/>
      <p:bldP spid="9" grpId="0" animBg="1"/>
      <p:bldP spid="9" grpId="1" animBg="1"/>
      <p:bldP spid="9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21411" y="565097"/>
            <a:ext cx="3114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How many tarts?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99225" y="2416199"/>
            <a:ext cx="8360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3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3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8410" y="4351544"/>
            <a:ext cx="5226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2                 2               2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128" y="1901974"/>
            <a:ext cx="5603694" cy="26354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2846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21411" y="565097"/>
            <a:ext cx="31774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How many cakes?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043" y="985964"/>
            <a:ext cx="4570449" cy="475554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176584" y="1478458"/>
            <a:ext cx="120178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12174" y="5351433"/>
            <a:ext cx="34165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5           5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204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allAtOnce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615" y="2141150"/>
            <a:ext cx="1031554" cy="9907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21411" y="565097"/>
            <a:ext cx="32864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What is an array?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365" y="2141150"/>
            <a:ext cx="1031554" cy="9907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865" y="2141150"/>
            <a:ext cx="1031554" cy="9907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15" y="2141150"/>
            <a:ext cx="1031554" cy="9907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365" y="2141150"/>
            <a:ext cx="1031554" cy="9907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613" y="2141150"/>
            <a:ext cx="1031554" cy="9907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585" y="3131887"/>
            <a:ext cx="1031554" cy="9907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35" y="3131887"/>
            <a:ext cx="1031554" cy="9907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35" y="3131887"/>
            <a:ext cx="1031554" cy="9907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085" y="3131887"/>
            <a:ext cx="1031554" cy="9907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335" y="3131887"/>
            <a:ext cx="1031554" cy="9907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583" y="3131887"/>
            <a:ext cx="1031554" cy="99073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57225" y="4506097"/>
                <a:ext cx="204096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12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12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25" y="4506097"/>
                <a:ext cx="2040966" cy="954107"/>
              </a:xfrm>
              <a:prstGeom prst="rect">
                <a:avLst/>
              </a:prstGeom>
              <a:blipFill>
                <a:blip r:embed="rId6"/>
                <a:stretch>
                  <a:fillRect l="-5970" t="-6369" r="-1194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2032365" y="2202704"/>
            <a:ext cx="5661898" cy="9291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043333" y="3166454"/>
            <a:ext cx="5661898" cy="9291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7225" y="2842425"/>
            <a:ext cx="1914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 rows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21265" y="1576545"/>
            <a:ext cx="1914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6 columns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110559" y="2211144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46364" y="2192167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995631" y="2192167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95720" y="2202704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828606" y="2205311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740700" y="2202704"/>
            <a:ext cx="840056" cy="1911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490101" y="4528232"/>
                <a:ext cx="48245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12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12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101" y="4528232"/>
                <a:ext cx="4824500" cy="954107"/>
              </a:xfrm>
              <a:prstGeom prst="rect">
                <a:avLst/>
              </a:prstGeom>
              <a:blipFill>
                <a:blip r:embed="rId7"/>
                <a:stretch>
                  <a:fillRect l="-2655" t="-7051" r="-126" b="-17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5458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17" grpId="1" animBg="1"/>
      <p:bldP spid="18" grpId="0" animBg="1"/>
      <p:bldP spid="18" grpId="1" animBg="1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11829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30" y="1629770"/>
            <a:ext cx="783908" cy="9769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17" y="1629770"/>
            <a:ext cx="783908" cy="9769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04" y="1629770"/>
            <a:ext cx="783908" cy="9769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291" y="1629770"/>
            <a:ext cx="783908" cy="9769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30" y="2759159"/>
            <a:ext cx="783908" cy="9769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17" y="2759159"/>
            <a:ext cx="783908" cy="9769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04" y="2759159"/>
            <a:ext cx="783908" cy="9769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291" y="2759159"/>
            <a:ext cx="783908" cy="9769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11242" y="4329327"/>
                <a:ext cx="278437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8 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8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242" y="4329327"/>
                <a:ext cx="2784376" cy="954107"/>
              </a:xfrm>
              <a:prstGeom prst="rect">
                <a:avLst/>
              </a:prstGeom>
              <a:blipFill>
                <a:blip r:embed="rId7"/>
                <a:stretch>
                  <a:fillRect l="-4595" t="-6369" b="-16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31081" y="4329328"/>
                <a:ext cx="447830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8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8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081" y="4329328"/>
                <a:ext cx="4478301" cy="1384995"/>
              </a:xfrm>
              <a:prstGeom prst="rect">
                <a:avLst/>
              </a:prstGeom>
              <a:blipFill>
                <a:blip r:embed="rId8"/>
                <a:stretch>
                  <a:fillRect l="-2721" t="-4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unded Rectangle 14"/>
          <p:cNvSpPr/>
          <p:nvPr/>
        </p:nvSpPr>
        <p:spPr>
          <a:xfrm>
            <a:off x="2156830" y="1657116"/>
            <a:ext cx="4034964" cy="9291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68116" y="2783061"/>
            <a:ext cx="4023678" cy="9291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347282" y="1676456"/>
            <a:ext cx="840056" cy="20357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330457" y="1657116"/>
            <a:ext cx="840056" cy="20790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308275" y="1676456"/>
            <a:ext cx="840056" cy="20357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334256" y="1657904"/>
            <a:ext cx="840056" cy="207824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3" grpId="0"/>
      <p:bldP spid="14" grpId="0"/>
      <p:bldP spid="15" grpId="0" animBg="1"/>
      <p:bldP spid="15" grpId="1" animBg="1"/>
      <p:bldP spid="16" grpId="0" animBg="1"/>
      <p:bldP spid="16" grpId="1" animBg="1"/>
      <p:bldP spid="18" grpId="0" animBg="1"/>
      <p:bldP spid="19" grpId="0" animBg="1"/>
      <p:bldP spid="20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3|7.9|8.5|1.9|0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4.5|5.4|6.9|7.6|13.5|1.1|2.4|1.4|4.9|1.3|4.3|1.7|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3.4|4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2.2|1.4|0.8|0.8|4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4.9|8.6|2.7|22|2.1|3.6|1.5|1.1|0.9|0.8|0.9|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6.1|1|2.2|2.2|8.9|1.9|1|0.8|0.8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4.6|1.8|9.4|30.1|1|1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6.1|1.3|8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7.3|2|2.7|14.8|4.1|6.9|8|0.8|1|4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4.3|10|6.6|3.7|1.3|7.1|7.2|4.3|2.9|1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522d4c35-b548-4432-90ae-af4376e1c4b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14222</TotalTime>
  <Words>265</Words>
  <Application>Microsoft Office PowerPoint</Application>
  <PresentationFormat>On-screen Show (4:3)</PresentationFormat>
  <Paragraphs>529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Sara Bakal</cp:lastModifiedBy>
  <cp:revision>236</cp:revision>
  <dcterms:created xsi:type="dcterms:W3CDTF">2019-07-05T11:02:13Z</dcterms:created>
  <dcterms:modified xsi:type="dcterms:W3CDTF">2022-01-11T13:42:34Z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