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10" r:id="rId19"/>
    <p:sldId id="304" r:id="rId20"/>
    <p:sldId id="311" r:id="rId21"/>
    <p:sldId id="312" r:id="rId22"/>
    <p:sldId id="313" r:id="rId23"/>
    <p:sldId id="301" r:id="rId24"/>
    <p:sldId id="315" r:id="rId25"/>
    <p:sldId id="316" r:id="rId26"/>
    <p:sldId id="314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0" y="2433502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64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068933-ED2D-4C9B-8F12-9CA5C8190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purl.org/dc/elements/1.1/"/>
    <ds:schemaRef ds:uri="http://schemas.microsoft.com/office/2006/metadata/properties"/>
    <ds:schemaRef ds:uri="http://schemas.microsoft.com/office/infopath/2007/PartnerControl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349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 Bakal</cp:lastModifiedBy>
  <cp:revision>231</cp:revision>
  <dcterms:created xsi:type="dcterms:W3CDTF">2019-07-05T11:02:13Z</dcterms:created>
  <dcterms:modified xsi:type="dcterms:W3CDTF">2022-01-24T09:58:35Z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