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3476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017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432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5560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3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301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6151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2045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6911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1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96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17FA7-54C5-4F69-B05B-9A37284B887A}" type="datetimeFigureOut">
              <a:rPr lang="en-GB" smtClean="0"/>
              <a:t>24/01/2022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3E478-FBA9-4CF3-A562-B86FF79F75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07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Tuesday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Division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8361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0190" y="347662"/>
            <a:ext cx="8843010" cy="6385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95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3562" y="223837"/>
            <a:ext cx="8524875" cy="641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338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75" y="252412"/>
            <a:ext cx="8477250" cy="635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3965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287" y="261937"/>
            <a:ext cx="8353425" cy="633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750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214312"/>
            <a:ext cx="8562975" cy="642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48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4512" y="238125"/>
            <a:ext cx="8562975" cy="638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592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7850" y="195262"/>
            <a:ext cx="8496300" cy="6467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7468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2612" y="319087"/>
            <a:ext cx="8486775" cy="621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11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Tuesday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 </dc:title>
  <dc:creator>N Horsley</dc:creator>
  <cp:lastModifiedBy>N Horsley</cp:lastModifiedBy>
  <cp:revision>1</cp:revision>
  <dcterms:created xsi:type="dcterms:W3CDTF">2022-01-24T09:26:26Z</dcterms:created>
  <dcterms:modified xsi:type="dcterms:W3CDTF">2022-01-24T09:26:43Z</dcterms:modified>
</cp:coreProperties>
</file>