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71" r:id="rId5"/>
    <p:sldId id="272" r:id="rId6"/>
    <p:sldId id="273" r:id="rId7"/>
    <p:sldId id="275" r:id="rId8"/>
    <p:sldId id="276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05/01/2022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1/5/2022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55650" y="4378325"/>
            <a:ext cx="7632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They are beautiful to look at.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did you have for dinner?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2292" name="Title 20"/>
          <p:cNvSpPr txBox="1">
            <a:spLocks noGrp="1"/>
          </p:cNvSpPr>
          <p:nvPr>
            <p:ph type="title"/>
          </p:nvPr>
        </p:nvSpPr>
        <p:spPr>
          <a:xfrm>
            <a:off x="1905000" y="627063"/>
            <a:ext cx="67722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Commands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Help me! Stop it. 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08350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5910263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3316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Exclamations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5650" y="2185988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and a verb.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big feet you have! 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7300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0075" cy="993775"/>
          </a:xfrm>
        </p:spPr>
        <p:txBody>
          <a:bodyPr/>
          <a:lstStyle/>
          <a:p>
            <a:r>
              <a:rPr lang="en-GB" altLang="en-US" sz="3600" smtClean="0">
                <a:latin typeface="Twinkl" pitchFamily="2" charset="0"/>
              </a:rPr>
              <a:t>Can you match the sentence with the correct sentence type?</a:t>
            </a:r>
            <a:endParaRPr lang="en-GB" altLang="en-US" sz="3600" smtClean="0"/>
          </a:p>
        </p:txBody>
      </p:sp>
      <p:sp>
        <p:nvSpPr>
          <p:cNvPr id="2" name="Rectangle 1"/>
          <p:cNvSpPr/>
          <p:nvPr/>
        </p:nvSpPr>
        <p:spPr>
          <a:xfrm>
            <a:off x="755650" y="2051050"/>
            <a:ext cx="4805363" cy="51911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Sentence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602288" y="2051050"/>
            <a:ext cx="2770187" cy="519113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Type of Sentence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2601913"/>
            <a:ext cx="4805363" cy="519112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is a beautiful 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2288" y="2601913"/>
            <a:ext cx="2786062" cy="519112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question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3154363"/>
            <a:ext cx="4805363" cy="517525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Where should we have our picnic?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3705225"/>
            <a:ext cx="4805363" cy="51911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Take the sandwiches out of the lunch box.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256088"/>
            <a:ext cx="4805363" cy="519112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a mess we have made!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2288" y="3154363"/>
            <a:ext cx="2786062" cy="517525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command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02288" y="3705225"/>
            <a:ext cx="2786062" cy="51911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exclamation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02288" y="4256088"/>
            <a:ext cx="2786062" cy="519112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statement</a:t>
            </a:r>
          </a:p>
        </p:txBody>
      </p:sp>
      <p:sp>
        <p:nvSpPr>
          <p:cNvPr id="4" name="show answer button"/>
          <p:cNvSpPr/>
          <p:nvPr/>
        </p:nvSpPr>
        <p:spPr>
          <a:xfrm>
            <a:off x="755650" y="5494338"/>
            <a:ext cx="1690688" cy="598487"/>
          </a:xfrm>
          <a:prstGeom prst="roundRect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show 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02288" y="2600325"/>
            <a:ext cx="2786062" cy="517525"/>
          </a:xfrm>
          <a:prstGeom prst="rect">
            <a:avLst/>
          </a:prstGeom>
          <a:solidFill>
            <a:srgbClr val="CD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statement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02288" y="3159125"/>
            <a:ext cx="2786062" cy="519113"/>
          </a:xfrm>
          <a:prstGeom prst="rect">
            <a:avLst/>
          </a:prstGeom>
          <a:solidFill>
            <a:srgbClr val="CD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question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02288" y="3709988"/>
            <a:ext cx="2786062" cy="519112"/>
          </a:xfrm>
          <a:prstGeom prst="rect">
            <a:avLst/>
          </a:prstGeom>
          <a:solidFill>
            <a:srgbClr val="CD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command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2288" y="4260850"/>
            <a:ext cx="2786062" cy="519113"/>
          </a:xfrm>
          <a:prstGeom prst="rect">
            <a:avLst/>
          </a:prstGeom>
          <a:solidFill>
            <a:srgbClr val="CD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ysClr val="windowText" lastClr="000000"/>
                </a:solidFill>
              </a:rPr>
              <a:t>exclamation </a:t>
            </a:r>
          </a:p>
        </p:txBody>
      </p:sp>
    </p:spTree>
    <p:extLst>
      <p:ext uri="{BB962C8B-B14F-4D97-AF65-F5344CB8AC3E}">
        <p14:creationId xmlns:p14="http://schemas.microsoft.com/office/powerpoint/2010/main" val="21591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90563" y="765175"/>
            <a:ext cx="776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000"/>
              <a:t>Oh no, these aliens have got lost in space! Can you help them to get back to their home planets? Each planet is a different sentence type. Read the alien’s sentences to work out where they live.</a:t>
            </a:r>
          </a:p>
        </p:txBody>
      </p:sp>
      <p:sp>
        <p:nvSpPr>
          <p:cNvPr id="5" name="show answer button"/>
          <p:cNvSpPr/>
          <p:nvPr/>
        </p:nvSpPr>
        <p:spPr>
          <a:xfrm>
            <a:off x="755650" y="1711325"/>
            <a:ext cx="1690688" cy="598488"/>
          </a:xfrm>
          <a:prstGeom prst="roundRect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show answer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9"/>
          <a:stretch>
            <a:fillRect/>
          </a:stretch>
        </p:blipFill>
        <p:spPr bwMode="auto">
          <a:xfrm>
            <a:off x="6683375" y="4994275"/>
            <a:ext cx="18367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9"/>
          <a:stretch>
            <a:fillRect/>
          </a:stretch>
        </p:blipFill>
        <p:spPr bwMode="auto">
          <a:xfrm>
            <a:off x="2827338" y="5148263"/>
            <a:ext cx="1801812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b="20901"/>
          <a:stretch>
            <a:fillRect/>
          </a:stretch>
        </p:blipFill>
        <p:spPr bwMode="auto">
          <a:xfrm>
            <a:off x="447675" y="5138738"/>
            <a:ext cx="27876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1"/>
          <a:stretch>
            <a:fillRect/>
          </a:stretch>
        </p:blipFill>
        <p:spPr bwMode="auto">
          <a:xfrm>
            <a:off x="4767263" y="5059363"/>
            <a:ext cx="18240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263650" y="5399088"/>
            <a:ext cx="1071563" cy="6207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87BD31"/>
                </a:solidFill>
              </a:rPr>
              <a:t>Planet Command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92463" y="5399088"/>
            <a:ext cx="1071562" cy="6207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76B0"/>
                </a:solidFill>
              </a:rPr>
              <a:t>Planet Question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21275" y="5399088"/>
            <a:ext cx="1116013" cy="6207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AB001"/>
                </a:solidFill>
              </a:rPr>
              <a:t>Planet Statement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77063" y="5399088"/>
            <a:ext cx="1249362" cy="6207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E84D15"/>
                </a:solidFill>
              </a:rPr>
              <a:t>Planet Exclamation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48075" y="3290888"/>
            <a:ext cx="1714500" cy="1314450"/>
            <a:chOff x="1133486" y="3549842"/>
            <a:chExt cx="1714499" cy="1314752"/>
          </a:xfrm>
        </p:grpSpPr>
        <p:pic>
          <p:nvPicPr>
            <p:cNvPr id="13334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86" y="3549842"/>
              <a:ext cx="989465" cy="13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2063760" y="3586362"/>
              <a:ext cx="784225" cy="94478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accent5"/>
                  </a:solidFill>
                </a:rPr>
                <a:t>What pointy ears I have!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221413" y="1763713"/>
            <a:ext cx="1665287" cy="2073275"/>
            <a:chOff x="3098012" y="3319942"/>
            <a:chExt cx="1664815" cy="2074226"/>
          </a:xfrm>
        </p:grpSpPr>
        <p:pic>
          <p:nvPicPr>
            <p:cNvPr id="13332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012" y="3319942"/>
              <a:ext cx="941685" cy="207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ounded Rectangle 31"/>
            <p:cNvSpPr/>
            <p:nvPr/>
          </p:nvSpPr>
          <p:spPr>
            <a:xfrm>
              <a:off x="3824881" y="3458117"/>
              <a:ext cx="937946" cy="108158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5"/>
                  </a:solidFill>
                  <a:cs typeface="Twinkl"/>
                </a:rPr>
                <a:t>Will I be home in time for tea?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263650" y="2590800"/>
            <a:ext cx="1162050" cy="1804988"/>
            <a:chOff x="5129426" y="3524538"/>
            <a:chExt cx="1162253" cy="1804698"/>
          </a:xfrm>
        </p:grpSpPr>
        <p:pic>
          <p:nvPicPr>
            <p:cNvPr id="13330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426" y="4052059"/>
              <a:ext cx="1162253" cy="127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ounded Rectangle 33"/>
            <p:cNvSpPr/>
            <p:nvPr/>
          </p:nvSpPr>
          <p:spPr>
            <a:xfrm>
              <a:off x="5173884" y="3524538"/>
              <a:ext cx="1073337" cy="62061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5"/>
                  </a:solidFill>
                  <a:cs typeface="Twinkl"/>
                </a:rPr>
                <a:t>My eye is huge.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952750" y="1689100"/>
            <a:ext cx="2008188" cy="1360488"/>
            <a:chOff x="5929372" y="3213432"/>
            <a:chExt cx="2008156" cy="1360513"/>
          </a:xfrm>
        </p:grpSpPr>
        <p:pic>
          <p:nvPicPr>
            <p:cNvPr id="13328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46" y="3524538"/>
              <a:ext cx="1151682" cy="104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5929372" y="3213432"/>
              <a:ext cx="971535" cy="136051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5"/>
                  </a:solidFill>
                  <a:cs typeface="Twinkl"/>
                </a:rPr>
                <a:t>Bow down before me, weak humans!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41805 0.1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37 L -0.26181 0.32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64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486 L 0.34583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5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1389 L -0.34236 0.214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186</TotalTime>
  <Words>305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Statements</vt:lpstr>
      <vt:lpstr>Questions</vt:lpstr>
      <vt:lpstr>Commands</vt:lpstr>
      <vt:lpstr>Exclamations</vt:lpstr>
      <vt:lpstr>Can you match the sentence with the correct sentence type?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Laura Britchford</cp:lastModifiedBy>
  <cp:revision>11</cp:revision>
  <dcterms:created xsi:type="dcterms:W3CDTF">2017-09-13T02:42:51Z</dcterms:created>
  <dcterms:modified xsi:type="dcterms:W3CDTF">2022-01-05T07:35:59Z</dcterms:modified>
</cp:coreProperties>
</file>