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4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0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3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8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47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7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1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0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83B8-5546-416F-995D-0BB2E9D5B8A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64FBA-F58C-49E6-8319-1C5492D1C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4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Division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1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85750"/>
            <a:ext cx="81153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9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228600"/>
            <a:ext cx="84772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2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190500"/>
            <a:ext cx="84105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0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285750"/>
            <a:ext cx="84963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Wednesday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</dc:title>
  <dc:creator>N Horsley</dc:creator>
  <cp:lastModifiedBy>N Horsley</cp:lastModifiedBy>
  <cp:revision>1</cp:revision>
  <dcterms:created xsi:type="dcterms:W3CDTF">2022-01-24T09:35:18Z</dcterms:created>
  <dcterms:modified xsi:type="dcterms:W3CDTF">2022-01-24T09:35:26Z</dcterms:modified>
</cp:coreProperties>
</file>