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59" r:id="rId2"/>
    <p:sldId id="433" r:id="rId3"/>
    <p:sldId id="535" r:id="rId4"/>
    <p:sldId id="544" r:id="rId5"/>
    <p:sldId id="536" r:id="rId6"/>
    <p:sldId id="542" r:id="rId7"/>
    <p:sldId id="543" r:id="rId8"/>
    <p:sldId id="537" r:id="rId9"/>
    <p:sldId id="541" r:id="rId10"/>
    <p:sldId id="538" r:id="rId11"/>
    <p:sldId id="539" r:id="rId12"/>
    <p:sldId id="445" r:id="rId13"/>
    <p:sldId id="514" r:id="rId14"/>
    <p:sldId id="530" r:id="rId15"/>
    <p:sldId id="532" r:id="rId16"/>
    <p:sldId id="531" r:id="rId17"/>
    <p:sldId id="533" r:id="rId18"/>
    <p:sldId id="515" r:id="rId19"/>
    <p:sldId id="534" r:id="rId20"/>
    <p:sldId id="512" r:id="rId21"/>
    <p:sldId id="513" r:id="rId22"/>
    <p:sldId id="547" r:id="rId23"/>
    <p:sldId id="549" r:id="rId24"/>
    <p:sldId id="507" r:id="rId25"/>
    <p:sldId id="510" r:id="rId26"/>
    <p:sldId id="550" r:id="rId27"/>
    <p:sldId id="551" r:id="rId28"/>
    <p:sldId id="502" r:id="rId29"/>
    <p:sldId id="503" r:id="rId30"/>
    <p:sldId id="52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85BAE1"/>
    <a:srgbClr val="87BCE4"/>
    <a:srgbClr val="86BAE2"/>
    <a:srgbClr val="7EB0D5"/>
    <a:srgbClr val="F6F9FB"/>
    <a:srgbClr val="EDF1F9"/>
    <a:srgbClr val="00FF00"/>
    <a:srgbClr val="FF33CC"/>
    <a:srgbClr val="E2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38" autoAdjust="0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58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01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506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148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63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2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278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71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86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76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13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545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68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571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021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047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637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547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98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12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6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64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30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40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72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04/01/2022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5630" y="1268470"/>
            <a:ext cx="117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Multiplication </a:t>
            </a:r>
            <a:r>
              <a:rPr lang="en-GB" sz="6000" b="1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&amp; Division</a:t>
            </a:r>
            <a:endParaRPr lang="en-GB" sz="24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4 – Week 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48" y="4715072"/>
            <a:ext cx="1434065" cy="143406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8FA15BD-08BD-4679-A8CE-3B6D0F3B0D8D}"/>
              </a:ext>
            </a:extLst>
          </p:cNvPr>
          <p:cNvSpPr/>
          <p:nvPr/>
        </p:nvSpPr>
        <p:spPr>
          <a:xfrm>
            <a:off x="4453194" y="2831842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3E0695-1E9B-4DB0-8841-3C81EC1C3B52}"/>
              </a:ext>
            </a:extLst>
          </p:cNvPr>
          <p:cNvSpPr/>
          <p:nvPr/>
        </p:nvSpPr>
        <p:spPr>
          <a:xfrm>
            <a:off x="4453009" y="3374318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07C3-F5BD-4C82-A14F-10EDFE70B8B6}"/>
              </a:ext>
            </a:extLst>
          </p:cNvPr>
          <p:cNvSpPr/>
          <p:nvPr/>
        </p:nvSpPr>
        <p:spPr>
          <a:xfrm>
            <a:off x="4668823" y="2589655"/>
            <a:ext cx="75428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Making equal groups</a:t>
            </a:r>
            <a:endParaRPr lang="en-GB" sz="5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Adding equal groups</a:t>
            </a:r>
          </a:p>
          <a:p>
            <a:endParaRPr lang="en-GB" sz="9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Make arrays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5F7959-B43C-4CB8-9BA6-317A4BC0A851}"/>
              </a:ext>
            </a:extLst>
          </p:cNvPr>
          <p:cNvSpPr/>
          <p:nvPr/>
        </p:nvSpPr>
        <p:spPr>
          <a:xfrm>
            <a:off x="4453009" y="394090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B1464F8-5088-4215-918B-538E1781E638}"/>
              </a:ext>
            </a:extLst>
          </p:cNvPr>
          <p:cNvSpPr/>
          <p:nvPr/>
        </p:nvSpPr>
        <p:spPr>
          <a:xfrm>
            <a:off x="8377881" y="2739706"/>
            <a:ext cx="273328" cy="235972"/>
          </a:xfrm>
          <a:prstGeom prst="star5">
            <a:avLst>
              <a:gd name="adj" fmla="val 28170"/>
              <a:gd name="hf" fmla="val 105146"/>
              <a:gd name="vf" fmla="val 110557"/>
            </a:avLst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>
                <a:solidFill>
                  <a:schemeClr val="bg1">
                    <a:lumMod val="8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B9D3342-41D1-481E-B2DC-51EF0E1B9EA7}"/>
              </a:ext>
            </a:extLst>
          </p:cNvPr>
          <p:cNvSpPr/>
          <p:nvPr/>
        </p:nvSpPr>
        <p:spPr>
          <a:xfrm>
            <a:off x="8330875" y="3317156"/>
            <a:ext cx="273328" cy="235972"/>
          </a:xfrm>
          <a:prstGeom prst="star5">
            <a:avLst>
              <a:gd name="adj" fmla="val 28170"/>
              <a:gd name="hf" fmla="val 105146"/>
              <a:gd name="vf" fmla="val 110557"/>
            </a:avLst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>
                <a:solidFill>
                  <a:schemeClr val="bg1">
                    <a:lumMod val="8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63A6907-E34C-40BB-AC23-C061A19CE55A}"/>
              </a:ext>
            </a:extLst>
          </p:cNvPr>
          <p:cNvSpPr/>
          <p:nvPr/>
        </p:nvSpPr>
        <p:spPr>
          <a:xfrm>
            <a:off x="6904668" y="3876917"/>
            <a:ext cx="273328" cy="235972"/>
          </a:xfrm>
          <a:prstGeom prst="star5">
            <a:avLst>
              <a:gd name="adj" fmla="val 28170"/>
              <a:gd name="hf" fmla="val 105146"/>
              <a:gd name="vf" fmla="val 110557"/>
            </a:avLst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>
                <a:solidFill>
                  <a:schemeClr val="bg1">
                    <a:lumMod val="85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28324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C0C8FB-3823-447F-8F09-063EA0394DD6}"/>
              </a:ext>
            </a:extLst>
          </p:cNvPr>
          <p:cNvSpPr txBox="1"/>
          <p:nvPr/>
        </p:nvSpPr>
        <p:spPr>
          <a:xfrm>
            <a:off x="270452" y="214144"/>
            <a:ext cx="268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857464-1980-4B9A-9859-9D92CC3AFD9C}"/>
              </a:ext>
            </a:extLst>
          </p:cNvPr>
          <p:cNvGrpSpPr/>
          <p:nvPr/>
        </p:nvGrpSpPr>
        <p:grpSpPr>
          <a:xfrm>
            <a:off x="1595399" y="1283647"/>
            <a:ext cx="1042044" cy="2145353"/>
            <a:chOff x="7380237" y="4814913"/>
            <a:chExt cx="467251" cy="10436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BC7BCF-6243-4CD2-958B-05E22443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63548">
              <a:off x="7438277" y="4928430"/>
              <a:ext cx="86167" cy="7557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6B22D8-D836-4F93-AADD-CC496DDC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1485" y="4814913"/>
              <a:ext cx="86167" cy="7557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440176-5C18-479C-8EE6-F1C05DA07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09107">
              <a:off x="7675790" y="4980162"/>
              <a:ext cx="86167" cy="7557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70D5F2-9971-4E26-AAE4-4D4358018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1827" y="4938760"/>
              <a:ext cx="86167" cy="7557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DC4D06E-D437-45BE-A4E7-FEA9C4ABE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0237" y="5234357"/>
              <a:ext cx="467251" cy="62419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9E19BC-08C1-4C5C-A030-4B655CA42F39}"/>
              </a:ext>
            </a:extLst>
          </p:cNvPr>
          <p:cNvGrpSpPr/>
          <p:nvPr/>
        </p:nvGrpSpPr>
        <p:grpSpPr>
          <a:xfrm>
            <a:off x="3590298" y="1283647"/>
            <a:ext cx="1042044" cy="2145353"/>
            <a:chOff x="7380237" y="4814913"/>
            <a:chExt cx="467251" cy="10436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C00B15D-6234-4010-B089-94E3EB92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63548">
              <a:off x="7438277" y="4928430"/>
              <a:ext cx="86167" cy="7557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9C0A09-4F61-4375-9D81-B2AFFCE3D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1485" y="4814913"/>
              <a:ext cx="86167" cy="7557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08EB2E-C463-40AE-9796-EB63E1C5A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09107">
              <a:off x="7675790" y="4980162"/>
              <a:ext cx="86167" cy="7557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EE75D7-6083-4F78-BB49-547DA354D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1827" y="4938760"/>
              <a:ext cx="86167" cy="7557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3127FE-475C-4582-970C-87C4BB73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0237" y="5234357"/>
              <a:ext cx="467251" cy="62419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E2E4D8-5D05-4438-96D3-7EB550AC755F}"/>
              </a:ext>
            </a:extLst>
          </p:cNvPr>
          <p:cNvGrpSpPr/>
          <p:nvPr/>
        </p:nvGrpSpPr>
        <p:grpSpPr>
          <a:xfrm>
            <a:off x="5585197" y="1283647"/>
            <a:ext cx="1042044" cy="2145353"/>
            <a:chOff x="7380237" y="4814913"/>
            <a:chExt cx="467251" cy="104363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CFE3C1-08D4-4D39-99BA-5656501E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63548">
              <a:off x="7438277" y="4928430"/>
              <a:ext cx="86167" cy="7557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3F0034F-DB08-4588-8C1D-6D70C0EA5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1485" y="4814913"/>
              <a:ext cx="86167" cy="75573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FCC4C84-5636-486B-8243-B9BF85B5D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09107">
              <a:off x="7675790" y="4980162"/>
              <a:ext cx="86167" cy="7557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42A14A0-FDD5-4356-A9DB-C5FAC516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1827" y="4938760"/>
              <a:ext cx="86167" cy="7557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A25801-BF7A-422C-8E8B-17C0E4859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0237" y="5234357"/>
              <a:ext cx="467251" cy="62419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B34CB6-AE37-439D-B07B-7750ACD39E26}"/>
              </a:ext>
            </a:extLst>
          </p:cNvPr>
          <p:cNvGrpSpPr/>
          <p:nvPr/>
        </p:nvGrpSpPr>
        <p:grpSpPr>
          <a:xfrm>
            <a:off x="7580096" y="1283647"/>
            <a:ext cx="1042044" cy="2145353"/>
            <a:chOff x="7380237" y="4814913"/>
            <a:chExt cx="467251" cy="104363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BA31888-638F-4FAD-A571-AC66508A5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63548">
              <a:off x="7438277" y="4928430"/>
              <a:ext cx="86167" cy="7557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B08216-443F-434B-B34E-673421DB4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1485" y="4814913"/>
              <a:ext cx="86167" cy="7557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1E90871-3705-4A2C-AC67-2B0557F69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09107">
              <a:off x="7675790" y="4980162"/>
              <a:ext cx="86167" cy="75573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59E9F7-343D-45C4-BE1A-70B993371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1827" y="4938760"/>
              <a:ext cx="86167" cy="7557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8D6F47-55EA-4086-B9B9-C95B57FE4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0237" y="5234357"/>
              <a:ext cx="467251" cy="62419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3DB419-29B4-4D9A-A03B-D727ABF7711A}"/>
              </a:ext>
            </a:extLst>
          </p:cNvPr>
          <p:cNvGrpSpPr/>
          <p:nvPr/>
        </p:nvGrpSpPr>
        <p:grpSpPr>
          <a:xfrm>
            <a:off x="9574995" y="1283647"/>
            <a:ext cx="1042044" cy="2145353"/>
            <a:chOff x="7380237" y="4814913"/>
            <a:chExt cx="467251" cy="104363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75F6CF4-B3F2-4EC0-B420-5A22D9B21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63548">
              <a:off x="7438277" y="4928430"/>
              <a:ext cx="86167" cy="75573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7568E3E-2299-4ECC-BB5F-A9C68ACFF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1485" y="4814913"/>
              <a:ext cx="86167" cy="7557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3A98436-5A5D-408B-8C3E-5BC811E6B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09107">
              <a:off x="7675790" y="4980162"/>
              <a:ext cx="86167" cy="7557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1A2D3E2-4909-4DFB-BC49-2999B761A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1827" y="4938760"/>
              <a:ext cx="86167" cy="7557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20AA56-FA0D-448B-B32F-D227D4C68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80237" y="5234357"/>
              <a:ext cx="467251" cy="624191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BBB8E56-75D4-4C20-AB07-D7C4F889C829}"/>
              </a:ext>
            </a:extLst>
          </p:cNvPr>
          <p:cNvSpPr txBox="1"/>
          <p:nvPr/>
        </p:nvSpPr>
        <p:spPr>
          <a:xfrm>
            <a:off x="2761492" y="3909837"/>
            <a:ext cx="67234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4 groups of 5 pencils.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574C09-7A85-46E5-A1F4-F912204D148F}"/>
              </a:ext>
            </a:extLst>
          </p:cNvPr>
          <p:cNvSpPr txBox="1"/>
          <p:nvPr/>
        </p:nvSpPr>
        <p:spPr>
          <a:xfrm>
            <a:off x="270452" y="4989578"/>
            <a:ext cx="473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35CD44-0A0B-4F67-B760-AD2817CCC232}"/>
              </a:ext>
            </a:extLst>
          </p:cNvPr>
          <p:cNvSpPr txBox="1"/>
          <p:nvPr/>
        </p:nvSpPr>
        <p:spPr>
          <a:xfrm>
            <a:off x="270452" y="5806707"/>
            <a:ext cx="1106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False, there are five groups of 4 pencils.</a:t>
            </a:r>
          </a:p>
        </p:txBody>
      </p:sp>
    </p:spTree>
    <p:extLst>
      <p:ext uri="{BB962C8B-B14F-4D97-AF65-F5344CB8AC3E}">
        <p14:creationId xmlns:p14="http://schemas.microsoft.com/office/powerpoint/2010/main" val="24560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36570-BC80-4B77-9A3E-B8F7CF801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15816" y="274757"/>
            <a:ext cx="1106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says,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AA86624-F981-472F-B6F6-35386AA9ED01}"/>
              </a:ext>
            </a:extLst>
          </p:cNvPr>
          <p:cNvSpPr/>
          <p:nvPr/>
        </p:nvSpPr>
        <p:spPr>
          <a:xfrm>
            <a:off x="4570622" y="2144406"/>
            <a:ext cx="5546974" cy="886909"/>
          </a:xfrm>
          <a:prstGeom prst="wedgeRoundRectCallout">
            <a:avLst>
              <a:gd name="adj1" fmla="val -56920"/>
              <a:gd name="adj2" fmla="val 223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 have 3 unequal groups.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92319-AF66-457B-BC62-9247889E57A3}"/>
              </a:ext>
            </a:extLst>
          </p:cNvPr>
          <p:cNvSpPr txBox="1"/>
          <p:nvPr/>
        </p:nvSpPr>
        <p:spPr>
          <a:xfrm>
            <a:off x="215816" y="4600711"/>
            <a:ext cx="1176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 your whiteboards, draw what the</a:t>
            </a:r>
          </a:p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groups could look like.</a:t>
            </a:r>
          </a:p>
        </p:txBody>
      </p:sp>
    </p:spTree>
    <p:extLst>
      <p:ext uri="{BB962C8B-B14F-4D97-AF65-F5344CB8AC3E}">
        <p14:creationId xmlns:p14="http://schemas.microsoft.com/office/powerpoint/2010/main" val="421838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7764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Wednesday Short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8DEE6-B881-46AD-A0E1-DD06EFE349D4}"/>
              </a:ext>
            </a:extLst>
          </p:cNvPr>
          <p:cNvSpPr txBox="1"/>
          <p:nvPr/>
        </p:nvSpPr>
        <p:spPr>
          <a:xfrm>
            <a:off x="221224" y="3975367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Adding equal groups</a:t>
            </a:r>
          </a:p>
        </p:txBody>
      </p:sp>
    </p:spTree>
    <p:extLst>
      <p:ext uri="{BB962C8B-B14F-4D97-AF65-F5344CB8AC3E}">
        <p14:creationId xmlns:p14="http://schemas.microsoft.com/office/powerpoint/2010/main" val="391174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cherries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 + 2 + 2 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cherries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6722987" y="4357080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1670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2912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016F57-3AA8-47E5-8694-9898B9E87D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80" y="1805154"/>
            <a:ext cx="1165417" cy="1465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F3C64-2F9D-48E8-8C3C-102E6D6950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90" y="1805154"/>
            <a:ext cx="1165417" cy="1465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2F4D59-1029-48AB-80FE-742059B2A4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805153"/>
            <a:ext cx="1165417" cy="14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doughnuts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 + 2 + 2 + 2 + 2=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doughnuts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7413604" y="4382480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39003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0245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E1288-6AA9-4601-8519-E7E9A1DB41F8}"/>
              </a:ext>
            </a:extLst>
          </p:cNvPr>
          <p:cNvGrpSpPr/>
          <p:nvPr/>
        </p:nvGrpSpPr>
        <p:grpSpPr>
          <a:xfrm>
            <a:off x="1066744" y="1749902"/>
            <a:ext cx="1604438" cy="1590760"/>
            <a:chOff x="1656074" y="939839"/>
            <a:chExt cx="2316489" cy="23164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018CA8-7591-4202-9E7A-6DCD27322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08DB8D-6FEC-4F44-819F-C7AB5F14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9FDAA0-948C-4960-B4C8-88F402FE6F56}"/>
              </a:ext>
            </a:extLst>
          </p:cNvPr>
          <p:cNvGrpSpPr/>
          <p:nvPr/>
        </p:nvGrpSpPr>
        <p:grpSpPr>
          <a:xfrm>
            <a:off x="5207720" y="1749902"/>
            <a:ext cx="1604438" cy="1590760"/>
            <a:chOff x="1656074" y="939839"/>
            <a:chExt cx="2316489" cy="23164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39FDEF-FBAE-4931-AAB9-BDE1A7384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68287F-908C-480A-9594-3FCDBC2BF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090E58-5A33-47C4-BACD-EB7815C99B9B}"/>
              </a:ext>
            </a:extLst>
          </p:cNvPr>
          <p:cNvGrpSpPr/>
          <p:nvPr/>
        </p:nvGrpSpPr>
        <p:grpSpPr>
          <a:xfrm>
            <a:off x="3137232" y="1749902"/>
            <a:ext cx="1604438" cy="1590760"/>
            <a:chOff x="1656074" y="939839"/>
            <a:chExt cx="2316489" cy="231648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B493DF-B905-455C-946B-7D7004A33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25614C-7298-4C27-B36E-DF8CEE75D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E3E1E-3E56-49BE-B768-6FE1AF97787A}"/>
              </a:ext>
            </a:extLst>
          </p:cNvPr>
          <p:cNvGrpSpPr/>
          <p:nvPr/>
        </p:nvGrpSpPr>
        <p:grpSpPr>
          <a:xfrm>
            <a:off x="7278208" y="1749902"/>
            <a:ext cx="1604438" cy="1590760"/>
            <a:chOff x="1656074" y="939839"/>
            <a:chExt cx="2316489" cy="231648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4EA044B-0A06-4754-A707-1C23246B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AADCF15-9A6C-4769-B826-96DDABDA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59730B-65CE-4338-98FD-ECA1773BEE2C}"/>
              </a:ext>
            </a:extLst>
          </p:cNvPr>
          <p:cNvGrpSpPr/>
          <p:nvPr/>
        </p:nvGrpSpPr>
        <p:grpSpPr>
          <a:xfrm>
            <a:off x="9348698" y="1749902"/>
            <a:ext cx="1604438" cy="1590760"/>
            <a:chOff x="1656074" y="939839"/>
            <a:chExt cx="2316489" cy="23164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FC8071-DAB9-45F3-A713-7CB3862C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4B4432-1EF1-45C0-B3CC-F58D3E92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9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pencils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 + 5 + 5 + 5 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pencils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7091429" y="4368464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2559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3801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004F57-FC90-4CAE-AD74-2D63D61B240A}"/>
              </a:ext>
            </a:extLst>
          </p:cNvPr>
          <p:cNvGrpSpPr/>
          <p:nvPr/>
        </p:nvGrpSpPr>
        <p:grpSpPr>
          <a:xfrm>
            <a:off x="1605077" y="1859685"/>
            <a:ext cx="1678898" cy="1567617"/>
            <a:chOff x="159735" y="2581174"/>
            <a:chExt cx="1472422" cy="1844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7BA933-70CF-4967-80B9-1889C944D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0A8952-124D-4502-BDA8-1AE0BAFE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00F119-852F-4DA8-A969-10965256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B76A7A-D0AE-4A9F-A7E2-20069C5C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EA2EF9-2D0D-44BB-B1C3-7572DA9C7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F8A2D3-399A-431E-A655-F95B5260C0F6}"/>
              </a:ext>
            </a:extLst>
          </p:cNvPr>
          <p:cNvGrpSpPr/>
          <p:nvPr/>
        </p:nvGrpSpPr>
        <p:grpSpPr>
          <a:xfrm>
            <a:off x="4007508" y="1859685"/>
            <a:ext cx="1678898" cy="1567617"/>
            <a:chOff x="159735" y="2581174"/>
            <a:chExt cx="1472422" cy="18443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C197151-F497-4633-BB86-F0C72EDD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5C1DC7-2D93-4B81-A3F8-3C90B2C5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C05D8FC-A516-4DB2-B1B3-2EFE198F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BDB3F75-EA74-41BE-97EF-4B5C025F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24BB912-5A42-4CA1-940C-1367D637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612907-D5BB-4870-B886-39CE831CD5F8}"/>
              </a:ext>
            </a:extLst>
          </p:cNvPr>
          <p:cNvGrpSpPr/>
          <p:nvPr/>
        </p:nvGrpSpPr>
        <p:grpSpPr>
          <a:xfrm>
            <a:off x="6408287" y="1855694"/>
            <a:ext cx="1678898" cy="1567617"/>
            <a:chOff x="159735" y="2581174"/>
            <a:chExt cx="1472422" cy="184436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1516B1D-CAB3-4565-A776-5C6B2E42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7B46E39-D1EA-42EA-A5D3-8AF91E53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6D4B91-EC4F-46C2-9C44-ED75A54F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D3954AC-AD46-4574-8A20-061949672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82F86B8-D670-45FB-B7D7-B3F6100E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88FC1D-0F7D-43A2-9B85-B7EBBA887347}"/>
              </a:ext>
            </a:extLst>
          </p:cNvPr>
          <p:cNvGrpSpPr/>
          <p:nvPr/>
        </p:nvGrpSpPr>
        <p:grpSpPr>
          <a:xfrm>
            <a:off x="8810718" y="1855694"/>
            <a:ext cx="1678898" cy="1567617"/>
            <a:chOff x="159735" y="2581174"/>
            <a:chExt cx="1472422" cy="18443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4FBE3F-7FFD-40FC-B81B-878AC4C85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8F5F615-BDA5-4EA7-B496-2E2B741DE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B9EB82B-94D0-4C04-A346-FD8B5B54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4B4F7B-61A9-432E-8FEC-750DD3137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719FE2-73FD-4698-81B2-BA78657DB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03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fish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 + 10=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fish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6489819" y="4368464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6115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7357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C1B9AA-DDA8-4C5B-B256-E78EA33707B9}"/>
              </a:ext>
            </a:extLst>
          </p:cNvPr>
          <p:cNvGrpSpPr/>
          <p:nvPr/>
        </p:nvGrpSpPr>
        <p:grpSpPr>
          <a:xfrm>
            <a:off x="2570824" y="1524826"/>
            <a:ext cx="2981489" cy="2167074"/>
            <a:chOff x="3242474" y="7643386"/>
            <a:chExt cx="881146" cy="5583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E1EE3A-4F9C-449A-B777-ABD414CB9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24774" y="7825341"/>
              <a:ext cx="94223" cy="690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12195F-C490-4A34-935B-2E02F619F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3248490" y="7811774"/>
              <a:ext cx="151041" cy="3899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6C4861-726D-4FDF-A157-E2167B39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4" y="8064544"/>
              <a:ext cx="94223" cy="690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F98825-0B88-4D84-8CB8-4D6D8321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381" y="7861499"/>
              <a:ext cx="94223" cy="690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F87BC1-5ABD-4722-9AC9-A729F7069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89" y="8099091"/>
              <a:ext cx="94223" cy="690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6F1BCA9-051C-4755-8D59-EA289330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665" y="7873692"/>
              <a:ext cx="94223" cy="690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9D0EB9-45D6-4A06-A9B1-3E832444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2137" y="7742679"/>
              <a:ext cx="94223" cy="690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073C64-307A-4438-910E-A4765D64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49588" y="8012270"/>
              <a:ext cx="94223" cy="690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E45D86-C303-402F-AB36-84C4A30A1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11276" y="7794762"/>
              <a:ext cx="94223" cy="690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C08D52-10B6-453F-AF9C-D6045B308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18128" y="7772508"/>
              <a:ext cx="94223" cy="690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2BCD6E4-9279-4C0E-9B24-2CC8E831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85334" y="7943175"/>
              <a:ext cx="94223" cy="690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1C4F732-B71D-4D72-B351-4C72C16BE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3955815" y="7811774"/>
              <a:ext cx="151041" cy="38997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9CAEA3-2A9B-42EF-9076-5EC1590477E0}"/>
                </a:ext>
              </a:extLst>
            </p:cNvPr>
            <p:cNvSpPr/>
            <p:nvPr/>
          </p:nvSpPr>
          <p:spPr>
            <a:xfrm>
              <a:off x="3242474" y="7721201"/>
              <a:ext cx="881145" cy="480544"/>
            </a:xfrm>
            <a:prstGeom prst="rect">
              <a:avLst/>
            </a:prstGeom>
            <a:solidFill>
              <a:srgbClr val="DEEBF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66952DC-551A-47A0-9530-C183D2E38F70}"/>
                </a:ext>
              </a:extLst>
            </p:cNvPr>
            <p:cNvSpPr/>
            <p:nvPr/>
          </p:nvSpPr>
          <p:spPr>
            <a:xfrm>
              <a:off x="3242475" y="7643386"/>
              <a:ext cx="881145" cy="5583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C32380-7D5A-4983-9004-D54DBF54B0A3}"/>
              </a:ext>
            </a:extLst>
          </p:cNvPr>
          <p:cNvGrpSpPr/>
          <p:nvPr/>
        </p:nvGrpSpPr>
        <p:grpSpPr>
          <a:xfrm>
            <a:off x="6369310" y="1515026"/>
            <a:ext cx="2981489" cy="2167074"/>
            <a:chOff x="3242474" y="7643386"/>
            <a:chExt cx="881146" cy="5583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996280D-9CD1-4D8D-A0A1-FD77764C6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24774" y="7825341"/>
              <a:ext cx="94223" cy="6909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4F811E3-3BE5-46EB-9E68-453FF46EC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3248490" y="7811774"/>
              <a:ext cx="151041" cy="38997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78B7F35-F9F9-4C80-B023-F3E90E7EE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4" y="8064544"/>
              <a:ext cx="94223" cy="690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ABBF51-066C-4A1F-B54C-95A3D8B60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381" y="7861499"/>
              <a:ext cx="94223" cy="6909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1251507-A870-464A-B620-959DA619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89" y="8099091"/>
              <a:ext cx="94223" cy="6909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BF5B491-787D-4B5A-8D94-164E60A3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665" y="7873692"/>
              <a:ext cx="94223" cy="6909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7C78D08-C5DA-4A38-B157-F3EE4F580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2137" y="7742679"/>
              <a:ext cx="94223" cy="6909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019B558-83EE-4745-B7DD-A7790AF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49588" y="8012270"/>
              <a:ext cx="94223" cy="6909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CA5921B-618B-410B-8291-F4CA17E6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11276" y="7794762"/>
              <a:ext cx="94223" cy="6909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62392B8-1C42-4131-99A9-42FE132EA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18128" y="7772508"/>
              <a:ext cx="94223" cy="6909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222B1A0-FBE4-48CA-BD30-18161C23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85334" y="7943175"/>
              <a:ext cx="94223" cy="6909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838103B-AFBD-4190-8E47-C923E4BFE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3955815" y="7811774"/>
              <a:ext cx="151041" cy="389971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BC5BC6B-F4AD-45E6-A522-9EAB837CB462}"/>
                </a:ext>
              </a:extLst>
            </p:cNvPr>
            <p:cNvSpPr/>
            <p:nvPr/>
          </p:nvSpPr>
          <p:spPr>
            <a:xfrm>
              <a:off x="3242474" y="7721201"/>
              <a:ext cx="881145" cy="480544"/>
            </a:xfrm>
            <a:prstGeom prst="rect">
              <a:avLst/>
            </a:prstGeom>
            <a:solidFill>
              <a:srgbClr val="DEEBF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47E701-50E0-452A-A464-F0BE075D4BF3}"/>
                </a:ext>
              </a:extLst>
            </p:cNvPr>
            <p:cNvSpPr/>
            <p:nvPr/>
          </p:nvSpPr>
          <p:spPr>
            <a:xfrm>
              <a:off x="3242475" y="7643386"/>
              <a:ext cx="881145" cy="5583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491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apples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 + 10 + 10 + 10=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apples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7505819" y="4368464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2940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4182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3002AF-724E-400C-A132-63AC139C3A9A}"/>
              </a:ext>
            </a:extLst>
          </p:cNvPr>
          <p:cNvGrpSpPr/>
          <p:nvPr/>
        </p:nvGrpSpPr>
        <p:grpSpPr>
          <a:xfrm>
            <a:off x="1375698" y="1475869"/>
            <a:ext cx="1841070" cy="2386158"/>
            <a:chOff x="4216076" y="1331804"/>
            <a:chExt cx="3915837" cy="423333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E9CE0D5-9D4A-44F0-88DE-B559B9F1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3931C31-A719-4E96-8083-8EF2EDAC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76D5F1-0F20-46C7-A74C-53013711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183000E-8E7C-4437-9C58-6292CA7B7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A5633F0-059C-48C4-A3B9-B3BAE12C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50CAA1-FCFC-450A-8C06-36EC60C3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C5DD8D1-A3D0-44E7-B360-10F7A2F4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94D59E1-6A63-4FBC-9DF2-585B263F4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259085A-FD5A-4038-A6C6-6087EE49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0A6CD8-1D22-4D5E-BB39-656B4DE9F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1CA9FE2-EEFC-4C87-A54D-D8F99951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4A90D5-35B2-4CDC-B68B-52C43434759F}"/>
              </a:ext>
            </a:extLst>
          </p:cNvPr>
          <p:cNvGrpSpPr/>
          <p:nvPr/>
        </p:nvGrpSpPr>
        <p:grpSpPr>
          <a:xfrm>
            <a:off x="3943762" y="1475869"/>
            <a:ext cx="1841070" cy="2386158"/>
            <a:chOff x="4216076" y="1331804"/>
            <a:chExt cx="3915837" cy="423333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F5F9B94-11D1-4F3B-9964-45DBC0DDA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299EDF8-93E4-4CA5-B7A0-A5E3ACF7F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2749804-73C4-4291-B55C-CEC75B447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B2D4CE2-0572-4CD7-8934-73A130614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18AFA68-0670-4C31-86F5-F0F76DFB1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4C5BC6B-CE82-4846-AA09-D5EB39BCC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1C5968-EDD4-4AEF-AE69-49B60986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414EE02-2B44-4984-ACB0-231F0D0F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4A69A3E-6EC9-4949-A71E-70792B562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BD5EEE8-51C6-4680-8F51-002D8B6F3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DE4119F-F07A-4FEC-BD29-AED29BCC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E4FB7D-FD45-427B-98C5-338B69133B27}"/>
              </a:ext>
            </a:extLst>
          </p:cNvPr>
          <p:cNvGrpSpPr/>
          <p:nvPr/>
        </p:nvGrpSpPr>
        <p:grpSpPr>
          <a:xfrm>
            <a:off x="6544863" y="1475869"/>
            <a:ext cx="1841070" cy="2386158"/>
            <a:chOff x="4216076" y="1331804"/>
            <a:chExt cx="3915837" cy="423333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3611047-4859-41D7-8AB6-35A41DFCD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7067F49-E9DB-4292-83B8-850F907CB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A8CB63B-FF2F-45CD-94B4-8A76E7A5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EC529DB-D9CB-45DB-BA80-B6BF3E93C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E679592-D9B9-4424-957E-D74A474AC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028A851-A51D-4C66-9788-78BA7C4DC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C6C2D9D-14FB-4A53-B30B-3C7C416F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6A6DD60-BE0E-4F12-8F5B-B3BE7C86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795FAA5-565D-495A-AB4D-299EB28F1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82213F1-D9E8-4FA8-AFB6-2E6EC5C41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73BD092-DAA8-417F-BA44-7A328D99E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17E45B-85A0-4505-8D57-CC92BCBBC7C7}"/>
              </a:ext>
            </a:extLst>
          </p:cNvPr>
          <p:cNvGrpSpPr/>
          <p:nvPr/>
        </p:nvGrpSpPr>
        <p:grpSpPr>
          <a:xfrm>
            <a:off x="9082570" y="1475869"/>
            <a:ext cx="1841070" cy="2386158"/>
            <a:chOff x="4216076" y="1331804"/>
            <a:chExt cx="3915837" cy="423333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C52D4E6-27DB-44F0-A75B-C4948C2B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7FAFE5A-DD8D-4B3B-AD85-D45A10F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C16038C9-4C75-4F6F-827C-1527ACB1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F069D3B-9EC6-433F-AF04-EC6F5EE73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AEE053D-4FF6-4F52-B826-0080606D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DBC84F0-F801-4A87-8C81-B57BF78C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B189990-C314-43C7-8D8C-5135B613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4C00B26-2C57-4B0E-9172-32A4ED54C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E8F5465-D0B6-45CE-ADB8-DFD77EFAF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36253AE-5FA1-43AF-BAF2-C1DCC4ED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F30B055-03E6-499A-A578-C8CD91D4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0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215648" y="229821"/>
            <a:ext cx="897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BAF4D4-E6D3-4C44-99E2-6B9BD92E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7405"/>
              </p:ext>
            </p:extLst>
          </p:nvPr>
        </p:nvGraphicFramePr>
        <p:xfrm>
          <a:off x="387350" y="1064870"/>
          <a:ext cx="11417300" cy="52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1304646407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283232695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3654415596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182491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Picture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Repeated addition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Bar model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Stem sentence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4954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725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0366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816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DC1F9E-35D7-4581-91F8-FF8BC25B03CB}"/>
              </a:ext>
            </a:extLst>
          </p:cNvPr>
          <p:cNvSpPr txBox="1"/>
          <p:nvPr/>
        </p:nvSpPr>
        <p:spPr>
          <a:xfrm>
            <a:off x="3247055" y="2419941"/>
            <a:ext cx="28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+ 2 + 2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2D36E-467C-4833-975F-91CEDCB498DE}"/>
              </a:ext>
            </a:extLst>
          </p:cNvPr>
          <p:cNvSpPr/>
          <p:nvPr/>
        </p:nvSpPr>
        <p:spPr>
          <a:xfrm>
            <a:off x="8944946" y="1995659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DE876-9DCA-4555-95A4-C512B9EDCF12}"/>
              </a:ext>
            </a:extLst>
          </p:cNvPr>
          <p:cNvSpPr/>
          <p:nvPr/>
        </p:nvSpPr>
        <p:spPr>
          <a:xfrm>
            <a:off x="8944946" y="3446107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1A186-EAB2-4F02-B098-D4D9FBE89386}"/>
              </a:ext>
            </a:extLst>
          </p:cNvPr>
          <p:cNvSpPr/>
          <p:nvPr/>
        </p:nvSpPr>
        <p:spPr>
          <a:xfrm>
            <a:off x="8944946" y="4879448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10118-E934-46A9-8D41-11B1040B65ED}"/>
              </a:ext>
            </a:extLst>
          </p:cNvPr>
          <p:cNvSpPr txBox="1"/>
          <p:nvPr/>
        </p:nvSpPr>
        <p:spPr>
          <a:xfrm>
            <a:off x="3241676" y="3870389"/>
            <a:ext cx="28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61CCE-9D87-413D-B0AF-DB1E19C6D559}"/>
              </a:ext>
            </a:extLst>
          </p:cNvPr>
          <p:cNvSpPr txBox="1"/>
          <p:nvPr/>
        </p:nvSpPr>
        <p:spPr>
          <a:xfrm>
            <a:off x="3241676" y="5320837"/>
            <a:ext cx="28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+ 10 + 10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7887AD-F639-4BA1-BB72-B8435FB6B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15169"/>
              </p:ext>
            </p:extLst>
          </p:nvPr>
        </p:nvGraphicFramePr>
        <p:xfrm>
          <a:off x="6214188" y="2110503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70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4238138301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980303006"/>
                    </a:ext>
                  </a:extLst>
                </a:gridCol>
              </a:tblGrid>
              <a:tr h="601825">
                <a:tc gridSpan="3"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C537FF-75DE-4C88-87CC-144533328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27449"/>
              </p:ext>
            </p:extLst>
          </p:nvPr>
        </p:nvGraphicFramePr>
        <p:xfrm>
          <a:off x="6214188" y="3560951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55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1308555">
                  <a:extLst>
                    <a:ext uri="{9D8B030D-6E8A-4147-A177-3AD203B41FA5}">
                      <a16:colId xmlns:a16="http://schemas.microsoft.com/office/drawing/2014/main" val="1587072756"/>
                    </a:ext>
                  </a:extLst>
                </a:gridCol>
              </a:tblGrid>
              <a:tr h="6018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5462342-6222-4414-B440-567B6E310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86542"/>
              </p:ext>
            </p:extLst>
          </p:nvPr>
        </p:nvGraphicFramePr>
        <p:xfrm>
          <a:off x="6228766" y="4994293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70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4238138301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980303006"/>
                    </a:ext>
                  </a:extLst>
                </a:gridCol>
              </a:tblGrid>
              <a:tr h="601825">
                <a:tc gridSpan="3"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B75B7A0A-24E8-4C3C-A4A6-FC7E758EEF22}"/>
              </a:ext>
            </a:extLst>
          </p:cNvPr>
          <p:cNvGrpSpPr/>
          <p:nvPr/>
        </p:nvGrpSpPr>
        <p:grpSpPr>
          <a:xfrm>
            <a:off x="673770" y="2082510"/>
            <a:ext cx="2231188" cy="1281638"/>
            <a:chOff x="617785" y="2082510"/>
            <a:chExt cx="2231188" cy="12816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2358BF-BAF6-46DF-A218-D5535DDE77BA}"/>
                </a:ext>
              </a:extLst>
            </p:cNvPr>
            <p:cNvGrpSpPr/>
            <p:nvPr/>
          </p:nvGrpSpPr>
          <p:grpSpPr>
            <a:xfrm>
              <a:off x="617785" y="2082510"/>
              <a:ext cx="637122" cy="1280980"/>
              <a:chOff x="468023" y="2202642"/>
              <a:chExt cx="747930" cy="152291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331CA6C-EE9C-4FD9-B52A-FDBE0EA4D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202642"/>
                <a:ext cx="747930" cy="7417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C171269-C1BF-4358-B82E-6F20A42E3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983849"/>
                <a:ext cx="747930" cy="741712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D26AAA-33A5-4EC6-98FD-ADB9DD3A64CF}"/>
                </a:ext>
              </a:extLst>
            </p:cNvPr>
            <p:cNvGrpSpPr/>
            <p:nvPr/>
          </p:nvGrpSpPr>
          <p:grpSpPr>
            <a:xfrm>
              <a:off x="1414818" y="2083168"/>
              <a:ext cx="637122" cy="1280980"/>
              <a:chOff x="468023" y="2202642"/>
              <a:chExt cx="747930" cy="152291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0698769-C6AE-4755-86B8-A4A969D7C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202642"/>
                <a:ext cx="747930" cy="74171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70F8C5D-42A4-44F4-8EEB-1B678019F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983849"/>
                <a:ext cx="747930" cy="741712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92DCB9-8001-47DD-A01A-8A0D60FD42D8}"/>
                </a:ext>
              </a:extLst>
            </p:cNvPr>
            <p:cNvGrpSpPr/>
            <p:nvPr/>
          </p:nvGrpSpPr>
          <p:grpSpPr>
            <a:xfrm>
              <a:off x="2211851" y="2082510"/>
              <a:ext cx="637122" cy="1280980"/>
              <a:chOff x="468023" y="2202642"/>
              <a:chExt cx="747930" cy="1522919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831582E-6DA5-43BD-B1D6-328031623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202642"/>
                <a:ext cx="747930" cy="74171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0F9549C-DE97-4ACD-8C87-72EAD1CA5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983849"/>
                <a:ext cx="747930" cy="741712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E1B74C-C6F7-4E78-87A9-40EC8A835B1D}"/>
              </a:ext>
            </a:extLst>
          </p:cNvPr>
          <p:cNvGrpSpPr/>
          <p:nvPr/>
        </p:nvGrpSpPr>
        <p:grpSpPr>
          <a:xfrm>
            <a:off x="873009" y="3576759"/>
            <a:ext cx="1883009" cy="1203964"/>
            <a:chOff x="873009" y="3585253"/>
            <a:chExt cx="1883009" cy="120396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777C1BB-8CCA-44B9-993A-0129A78EE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8723"/>
            <a:stretch/>
          </p:blipFill>
          <p:spPr>
            <a:xfrm>
              <a:off x="873009" y="3587209"/>
              <a:ext cx="747152" cy="12020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4CB5DB-4CBA-4FCA-AC2A-7A4519396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8723"/>
            <a:stretch/>
          </p:blipFill>
          <p:spPr>
            <a:xfrm>
              <a:off x="2008866" y="3585253"/>
              <a:ext cx="747152" cy="1202008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AA49CF5-D860-47AD-932B-F71A42A0A3FB}"/>
              </a:ext>
            </a:extLst>
          </p:cNvPr>
          <p:cNvSpPr txBox="1"/>
          <p:nvPr/>
        </p:nvSpPr>
        <p:spPr>
          <a:xfrm>
            <a:off x="10300996" y="2057832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28B411-DA99-465C-B7BE-CFD9DA45E533}"/>
              </a:ext>
            </a:extLst>
          </p:cNvPr>
          <p:cNvSpPr txBox="1"/>
          <p:nvPr/>
        </p:nvSpPr>
        <p:spPr>
          <a:xfrm>
            <a:off x="10257074" y="249860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57FBC6-EF94-4F7F-8456-726C82E2D8B0}"/>
              </a:ext>
            </a:extLst>
          </p:cNvPr>
          <p:cNvSpPr txBox="1"/>
          <p:nvPr/>
        </p:nvSpPr>
        <p:spPr>
          <a:xfrm>
            <a:off x="10983221" y="2967335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75057E-2303-4556-986D-675B212FFEAC}"/>
              </a:ext>
            </a:extLst>
          </p:cNvPr>
          <p:cNvSpPr txBox="1"/>
          <p:nvPr/>
        </p:nvSpPr>
        <p:spPr>
          <a:xfrm>
            <a:off x="7274045" y="2136106"/>
            <a:ext cx="52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EB3FC6-7B74-4F0B-8D09-7042F3FF43A4}"/>
              </a:ext>
            </a:extLst>
          </p:cNvPr>
          <p:cNvSpPr txBox="1"/>
          <p:nvPr/>
        </p:nvSpPr>
        <p:spPr>
          <a:xfrm>
            <a:off x="7190172" y="5028449"/>
            <a:ext cx="69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A96C70-3EFD-444B-9967-DD7FF94A6827}"/>
              </a:ext>
            </a:extLst>
          </p:cNvPr>
          <p:cNvSpPr txBox="1"/>
          <p:nvPr/>
        </p:nvSpPr>
        <p:spPr>
          <a:xfrm>
            <a:off x="10295814" y="350208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B6B938-83F7-463E-B697-E115E6193E70}"/>
              </a:ext>
            </a:extLst>
          </p:cNvPr>
          <p:cNvSpPr txBox="1"/>
          <p:nvPr/>
        </p:nvSpPr>
        <p:spPr>
          <a:xfrm>
            <a:off x="10251892" y="3942856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EE47FC-C016-4CF2-BFDD-0962FB776BDE}"/>
              </a:ext>
            </a:extLst>
          </p:cNvPr>
          <p:cNvSpPr txBox="1"/>
          <p:nvPr/>
        </p:nvSpPr>
        <p:spPr>
          <a:xfrm>
            <a:off x="10978038" y="4411587"/>
            <a:ext cx="53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F39078-A79A-4153-BA72-62F2B927A684}"/>
              </a:ext>
            </a:extLst>
          </p:cNvPr>
          <p:cNvSpPr txBox="1"/>
          <p:nvPr/>
        </p:nvSpPr>
        <p:spPr>
          <a:xfrm>
            <a:off x="10305091" y="4944005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1919C6-49D9-4C13-BF38-84CD45134D69}"/>
              </a:ext>
            </a:extLst>
          </p:cNvPr>
          <p:cNvSpPr txBox="1"/>
          <p:nvPr/>
        </p:nvSpPr>
        <p:spPr>
          <a:xfrm>
            <a:off x="10223844" y="5384777"/>
            <a:ext cx="59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F348A2-6603-408F-8A07-22672B3689E8}"/>
              </a:ext>
            </a:extLst>
          </p:cNvPr>
          <p:cNvSpPr txBox="1"/>
          <p:nvPr/>
        </p:nvSpPr>
        <p:spPr>
          <a:xfrm>
            <a:off x="10959322" y="5853508"/>
            <a:ext cx="61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B2BD63-E598-41DC-AF52-70A531D1856E}"/>
              </a:ext>
            </a:extLst>
          </p:cNvPr>
          <p:cNvGrpSpPr/>
          <p:nvPr/>
        </p:nvGrpSpPr>
        <p:grpSpPr>
          <a:xfrm>
            <a:off x="734078" y="5051869"/>
            <a:ext cx="2165993" cy="1088498"/>
            <a:chOff x="734078" y="5051869"/>
            <a:chExt cx="2165993" cy="108849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388BE11-DB2E-46F3-BB19-F01BFF037611}"/>
                </a:ext>
              </a:extLst>
            </p:cNvPr>
            <p:cNvGrpSpPr/>
            <p:nvPr/>
          </p:nvGrpSpPr>
          <p:grpSpPr>
            <a:xfrm>
              <a:off x="734078" y="5051869"/>
              <a:ext cx="516505" cy="1088498"/>
              <a:chOff x="458483" y="859532"/>
              <a:chExt cx="2100089" cy="385062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D56C721-CD47-444C-9115-76C72E247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557" y="85953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DDC817B-4674-4FE8-AA99-F00BF909F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71" y="969891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F2F9DCB-4856-468F-AC2E-45A56CBA9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769" y="1080250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D84255F-50F3-46F5-A221-9D7A87B59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83" y="1300968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7E894CD-7C14-4B40-B27A-9149835BB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748" y="1348435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9602DF7-EDCD-4DCB-8FF1-77911193D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562" y="131601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DDAD741-749A-4A4D-B34A-97E4B054E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91584">
                <a:off x="1440370" y="1635929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A6E95F6-B08F-477F-9C67-3E8E6A554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3663">
                <a:off x="1055147" y="163617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F0CB413-81A0-4419-9BC2-87287FCED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6991">
                <a:off x="704539" y="1731826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AC7D00A-D7D5-484D-89BD-AF3C098AB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860" y="3156874"/>
                <a:ext cx="188242" cy="155328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32619B5-D22E-4A07-AFF7-41C1D264C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568" y="1927372"/>
                <a:ext cx="1008010" cy="1366772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017799B-BBD1-41F8-8354-54BE60A080FF}"/>
                </a:ext>
              </a:extLst>
            </p:cNvPr>
            <p:cNvGrpSpPr/>
            <p:nvPr/>
          </p:nvGrpSpPr>
          <p:grpSpPr>
            <a:xfrm>
              <a:off x="1558822" y="5051869"/>
              <a:ext cx="516505" cy="1088498"/>
              <a:chOff x="458483" y="859532"/>
              <a:chExt cx="2100089" cy="385062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E46FC31-1435-450D-9B84-D32211CA9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557" y="85953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1850A83-8BF2-4AF0-A425-91ECDB841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71" y="969891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1C9B3C8-082C-436B-850A-137BC63A6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769" y="1080250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9929B04-073A-4A45-9A2B-35A69E11D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83" y="1300968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87313589-44ED-4266-BD3A-193567F3B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748" y="1348435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7FD7EC48-3516-496A-8551-C2531E7F0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562" y="131601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7CA3E06-5BD6-42F7-ACD2-4584CE7B1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91584">
                <a:off x="1440370" y="1635929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10374397-85FC-4520-B17C-E1BB0D8EC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3663">
                <a:off x="1055147" y="163617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544A541B-A73B-4766-89CB-BEB5B70E5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6991">
                <a:off x="704539" y="1731826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A6138359-3EC9-4918-905E-7F23E7EF8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860" y="3156874"/>
                <a:ext cx="188242" cy="155328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18EF2145-5161-4689-B951-1C2FE88CD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568" y="1927372"/>
                <a:ext cx="1008010" cy="1366772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9C6B79-6F66-4A5B-8637-A3EC204FD0DF}"/>
                </a:ext>
              </a:extLst>
            </p:cNvPr>
            <p:cNvGrpSpPr/>
            <p:nvPr/>
          </p:nvGrpSpPr>
          <p:grpSpPr>
            <a:xfrm>
              <a:off x="2383566" y="5051869"/>
              <a:ext cx="516505" cy="1088498"/>
              <a:chOff x="458483" y="859532"/>
              <a:chExt cx="2100089" cy="3850622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5D34835-C7FE-4D0D-8A25-472FEE8EF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557" y="85953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C30FE66-133A-49FE-8744-8BB3EE2D2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71" y="969891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B6F57CF0-0817-4BE5-9AED-E4BE8F635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769" y="1080250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2868F9E-0A16-4851-918A-92FC4E67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83" y="1300968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7935D42-B7C3-4A40-8A1D-0E64A46D0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748" y="1348435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9F1EDFE-6BBE-4E69-9035-47CBA7B0E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562" y="131601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02B01880-0EFB-418C-87AF-B4602F2F4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91584">
                <a:off x="1440370" y="1635929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FD60200C-8582-480A-B185-F99606AAD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3663">
                <a:off x="1055147" y="163617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6AA603B-236A-44B7-B565-6FA72C681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6991">
                <a:off x="704539" y="1731826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5432368-3154-463C-A91E-D4DE858FE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860" y="3156874"/>
                <a:ext cx="188242" cy="155328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1B05A4F4-786F-4DC6-B627-29C4B6775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568" y="1927372"/>
                <a:ext cx="1008010" cy="1366772"/>
              </a:xfrm>
              <a:prstGeom prst="rect">
                <a:avLst/>
              </a:prstGeom>
            </p:spPr>
          </p:pic>
        </p:grpSp>
      </p:grp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D163107F-644C-43F3-B57B-C71F5040F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17944"/>
              </p:ext>
            </p:extLst>
          </p:nvPr>
        </p:nvGraphicFramePr>
        <p:xfrm>
          <a:off x="388387" y="4895728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52E44703-8CD7-4328-821E-10B3499C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10550"/>
              </p:ext>
            </p:extLst>
          </p:nvPr>
        </p:nvGraphicFramePr>
        <p:xfrm>
          <a:off x="386930" y="3452085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9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215648" y="229821"/>
            <a:ext cx="897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BAF4D4-E6D3-4C44-99E2-6B9BD92E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64315"/>
              </p:ext>
            </p:extLst>
          </p:nvPr>
        </p:nvGraphicFramePr>
        <p:xfrm>
          <a:off x="387350" y="1064870"/>
          <a:ext cx="11417300" cy="52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1304646407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283232695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3654415596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182491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Picture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Repeated addition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Bar model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Stem sentence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4954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725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0366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8162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3FC085-B158-44C2-8D56-174109B90E33}"/>
              </a:ext>
            </a:extLst>
          </p:cNvPr>
          <p:cNvSpPr/>
          <p:nvPr/>
        </p:nvSpPr>
        <p:spPr>
          <a:xfrm>
            <a:off x="8944946" y="1995659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EFFF1-834D-4642-9FB9-A11799A4656C}"/>
              </a:ext>
            </a:extLst>
          </p:cNvPr>
          <p:cNvSpPr/>
          <p:nvPr/>
        </p:nvSpPr>
        <p:spPr>
          <a:xfrm>
            <a:off x="8944946" y="3446107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4D0C2-ED57-41E5-8155-E5256CDE3455}"/>
              </a:ext>
            </a:extLst>
          </p:cNvPr>
          <p:cNvSpPr/>
          <p:nvPr/>
        </p:nvSpPr>
        <p:spPr>
          <a:xfrm>
            <a:off x="8944946" y="4879448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2D732E-9128-4DCD-B0EF-2BDFC274C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99647"/>
              </p:ext>
            </p:extLst>
          </p:nvPr>
        </p:nvGraphicFramePr>
        <p:xfrm>
          <a:off x="6214188" y="2110503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22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699264747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82320411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2987770286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711858341"/>
                    </a:ext>
                  </a:extLst>
                </a:gridCol>
              </a:tblGrid>
              <a:tr h="601825">
                <a:tc gridSpan="5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B6637C-D9C8-4D53-AA5B-6FB0DAFFA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60592"/>
              </p:ext>
            </p:extLst>
          </p:nvPr>
        </p:nvGraphicFramePr>
        <p:xfrm>
          <a:off x="6214188" y="3560951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22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1565929729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1179060704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151989664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2341205201"/>
                    </a:ext>
                  </a:extLst>
                </a:gridCol>
              </a:tblGrid>
              <a:tr h="601825">
                <a:tc gridSpan="5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BF0379-84E2-4784-B437-B0EFDBB02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88618"/>
              </p:ext>
            </p:extLst>
          </p:nvPr>
        </p:nvGraphicFramePr>
        <p:xfrm>
          <a:off x="6228766" y="4994293"/>
          <a:ext cx="2617112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278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654278">
                  <a:extLst>
                    <a:ext uri="{9D8B030D-6E8A-4147-A177-3AD203B41FA5}">
                      <a16:colId xmlns:a16="http://schemas.microsoft.com/office/drawing/2014/main" val="3851134657"/>
                    </a:ext>
                  </a:extLst>
                </a:gridCol>
                <a:gridCol w="654278">
                  <a:extLst>
                    <a:ext uri="{9D8B030D-6E8A-4147-A177-3AD203B41FA5}">
                      <a16:colId xmlns:a16="http://schemas.microsoft.com/office/drawing/2014/main" val="1367568881"/>
                    </a:ext>
                  </a:extLst>
                </a:gridCol>
                <a:gridCol w="654278">
                  <a:extLst>
                    <a:ext uri="{9D8B030D-6E8A-4147-A177-3AD203B41FA5}">
                      <a16:colId xmlns:a16="http://schemas.microsoft.com/office/drawing/2014/main" val="3427834758"/>
                    </a:ext>
                  </a:extLst>
                </a:gridCol>
              </a:tblGrid>
              <a:tr h="601825">
                <a:tc grid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541A8E5-407A-4269-A0B4-2A046C92B0ED}"/>
              </a:ext>
            </a:extLst>
          </p:cNvPr>
          <p:cNvSpPr txBox="1"/>
          <p:nvPr/>
        </p:nvSpPr>
        <p:spPr>
          <a:xfrm>
            <a:off x="3251595" y="2250510"/>
            <a:ext cx="284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+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1D193-5238-4947-AF54-1BD8F7815243}"/>
              </a:ext>
            </a:extLst>
          </p:cNvPr>
          <p:cNvSpPr txBox="1"/>
          <p:nvPr/>
        </p:nvSpPr>
        <p:spPr>
          <a:xfrm>
            <a:off x="3241676" y="3700958"/>
            <a:ext cx="284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 + 5 +</a:t>
            </a:r>
          </a:p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2C2E6-2BBD-4760-B318-A2D39D7A5FE4}"/>
              </a:ext>
            </a:extLst>
          </p:cNvPr>
          <p:cNvSpPr txBox="1"/>
          <p:nvPr/>
        </p:nvSpPr>
        <p:spPr>
          <a:xfrm>
            <a:off x="3241676" y="5120725"/>
            <a:ext cx="284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+ 10 +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+ 10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2B658-96BC-4525-8E1A-106FE1B45FDD}"/>
              </a:ext>
            </a:extLst>
          </p:cNvPr>
          <p:cNvGrpSpPr/>
          <p:nvPr/>
        </p:nvGrpSpPr>
        <p:grpSpPr>
          <a:xfrm>
            <a:off x="500716" y="2127900"/>
            <a:ext cx="2627054" cy="1198703"/>
            <a:chOff x="472723" y="2109238"/>
            <a:chExt cx="2627054" cy="11987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786097B-B98E-4C1D-BF54-8A6638885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3" y="2109238"/>
              <a:ext cx="656140" cy="8253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9B782B-3865-480C-A6D8-6A07E8B08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180" y="2482607"/>
              <a:ext cx="656140" cy="8253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67A4D1-E1D7-4DEA-85AC-6C59E1C2C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484" y="2109238"/>
              <a:ext cx="656140" cy="82533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9C8D33-98AB-4754-B95C-E833D9EDF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832" y="2482607"/>
              <a:ext cx="656140" cy="82533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A8B6A5-CD94-489D-940C-13BA6ECD3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637" y="2109238"/>
              <a:ext cx="656140" cy="82533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0B0CE1-9DFD-44E4-B5EB-7D6FA3047893}"/>
              </a:ext>
            </a:extLst>
          </p:cNvPr>
          <p:cNvSpPr txBox="1"/>
          <p:nvPr/>
        </p:nvSpPr>
        <p:spPr>
          <a:xfrm>
            <a:off x="7126672" y="3618258"/>
            <a:ext cx="79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00E2AC-4DD0-480D-AAD1-1D5BCF537CE6}"/>
              </a:ext>
            </a:extLst>
          </p:cNvPr>
          <p:cNvSpPr txBox="1"/>
          <p:nvPr/>
        </p:nvSpPr>
        <p:spPr>
          <a:xfrm>
            <a:off x="10300996" y="2057832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AA6D7A-8B42-412A-A46B-D0A68DF5CC66}"/>
              </a:ext>
            </a:extLst>
          </p:cNvPr>
          <p:cNvSpPr txBox="1"/>
          <p:nvPr/>
        </p:nvSpPr>
        <p:spPr>
          <a:xfrm>
            <a:off x="10257074" y="249860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69429E-42F5-4383-8318-3690C5ECAD1D}"/>
              </a:ext>
            </a:extLst>
          </p:cNvPr>
          <p:cNvSpPr txBox="1"/>
          <p:nvPr/>
        </p:nvSpPr>
        <p:spPr>
          <a:xfrm>
            <a:off x="10899710" y="2967335"/>
            <a:ext cx="69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346C57-D53D-4D3F-AE1F-A58B50952A28}"/>
              </a:ext>
            </a:extLst>
          </p:cNvPr>
          <p:cNvSpPr txBox="1"/>
          <p:nvPr/>
        </p:nvSpPr>
        <p:spPr>
          <a:xfrm>
            <a:off x="10295814" y="350208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4A5ADB-D948-46F5-8DFD-9968FCEC72D2}"/>
              </a:ext>
            </a:extLst>
          </p:cNvPr>
          <p:cNvSpPr txBox="1"/>
          <p:nvPr/>
        </p:nvSpPr>
        <p:spPr>
          <a:xfrm>
            <a:off x="10251892" y="3942856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DCD71E-95CF-485B-A1E2-3C3C509D048C}"/>
              </a:ext>
            </a:extLst>
          </p:cNvPr>
          <p:cNvSpPr txBox="1"/>
          <p:nvPr/>
        </p:nvSpPr>
        <p:spPr>
          <a:xfrm>
            <a:off x="10978038" y="4411587"/>
            <a:ext cx="53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A3A5E4-87BA-463C-8CC4-1886EBDAE733}"/>
              </a:ext>
            </a:extLst>
          </p:cNvPr>
          <p:cNvSpPr txBox="1"/>
          <p:nvPr/>
        </p:nvSpPr>
        <p:spPr>
          <a:xfrm>
            <a:off x="10305091" y="4944005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E79DE2-342C-416C-A248-E50062E06DD3}"/>
              </a:ext>
            </a:extLst>
          </p:cNvPr>
          <p:cNvSpPr txBox="1"/>
          <p:nvPr/>
        </p:nvSpPr>
        <p:spPr>
          <a:xfrm>
            <a:off x="10223844" y="5384777"/>
            <a:ext cx="59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35FAC3-9E22-48B0-8A52-E365ECBD6CA0}"/>
              </a:ext>
            </a:extLst>
          </p:cNvPr>
          <p:cNvSpPr txBox="1"/>
          <p:nvPr/>
        </p:nvSpPr>
        <p:spPr>
          <a:xfrm>
            <a:off x="10959322" y="5853508"/>
            <a:ext cx="61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B07A2-3F7B-424C-AEAB-6AAD84DDB997}"/>
              </a:ext>
            </a:extLst>
          </p:cNvPr>
          <p:cNvGrpSpPr/>
          <p:nvPr/>
        </p:nvGrpSpPr>
        <p:grpSpPr>
          <a:xfrm>
            <a:off x="500716" y="3579373"/>
            <a:ext cx="2673284" cy="1215866"/>
            <a:chOff x="506537" y="3545609"/>
            <a:chExt cx="2673284" cy="12158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BA453D6-34A5-4744-9E2E-758DF1ED1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7" y="3545609"/>
              <a:ext cx="589694" cy="84835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0F4C802-EBBE-4F51-8745-3DEA758C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78" y="3913123"/>
              <a:ext cx="589694" cy="84835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925C911-65D9-4859-9D6A-2F584AD5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32" y="3545609"/>
              <a:ext cx="589694" cy="84835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9EFFC9-82F6-45F0-B3FE-F2AA9BF4D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675" y="3913123"/>
              <a:ext cx="589694" cy="84835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3785CC7-35C2-4E4F-865F-CD0C0AB1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127" y="3545609"/>
              <a:ext cx="589694" cy="84835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EE528-7C2B-408F-AFB3-504EB8844560}"/>
              </a:ext>
            </a:extLst>
          </p:cNvPr>
          <p:cNvGrpSpPr/>
          <p:nvPr/>
        </p:nvGrpSpPr>
        <p:grpSpPr>
          <a:xfrm>
            <a:off x="499232" y="5072839"/>
            <a:ext cx="2630563" cy="1085539"/>
            <a:chOff x="499216" y="5041305"/>
            <a:chExt cx="2630563" cy="108553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AD04752-B1DA-4B82-A62D-6E16628CD2F5}"/>
                </a:ext>
              </a:extLst>
            </p:cNvPr>
            <p:cNvGrpSpPr/>
            <p:nvPr/>
          </p:nvGrpSpPr>
          <p:grpSpPr>
            <a:xfrm>
              <a:off x="2575097" y="5041305"/>
              <a:ext cx="554682" cy="1085539"/>
              <a:chOff x="5360488" y="5373498"/>
              <a:chExt cx="911182" cy="1753147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D42F014-1321-4EBB-89E1-C11C04EA3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49D4BFF-D856-40CE-8410-44480A6F8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AC5B526-6059-433C-BDAE-5589473B4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C0B7D5B-9CE0-4608-B659-E54FA812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35F9B3F5-FBD8-4FCB-9DE9-0ED5CD5BC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7C8BDD3-C8DE-4319-BA0F-76FDCC4F4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8E3C0159-0567-4B81-A757-40413E74A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9442DA3-3962-490C-85E3-BA07A71EA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7D71462F-A71C-47C6-8382-8AD3F8420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D97564DD-D411-43FD-AB15-8F82D84AE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B9B83476-847B-4195-BBE7-1931C2248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B51A4406-48D3-4F22-8F24-B127DC357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DA7C215-C1B3-40BA-A19B-E3509DB2E1F0}"/>
                </a:ext>
              </a:extLst>
            </p:cNvPr>
            <p:cNvGrpSpPr/>
            <p:nvPr/>
          </p:nvGrpSpPr>
          <p:grpSpPr>
            <a:xfrm>
              <a:off x="499216" y="5041305"/>
              <a:ext cx="554682" cy="1085539"/>
              <a:chOff x="5360488" y="5373498"/>
              <a:chExt cx="911182" cy="1753147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CF243594-E21F-4158-8E31-443B260D0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5E10057-065A-49FF-8D85-BD8FBAC7A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3746CC7-285D-4828-B4DC-25C8D97C9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7202E8B7-4975-4774-943C-93AAB9753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1C578B7C-67CF-4F9E-8896-6CD890A88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9980EBAC-3BA5-49E3-AE5A-F9FD5C244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21419101-A620-4F82-8EAC-720EF3051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241BBC0-27FC-4A92-8DF9-313B686D4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21138BBD-2F6D-4709-8403-B2B182E38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F14A400D-0283-42DD-9F03-8410AAD75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02FA94C5-3534-4208-B846-67BBF577B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C0E17713-74F0-4346-92A6-1C666F41A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F655779-E5FE-47C3-B045-DE3F3BD754BC}"/>
                </a:ext>
              </a:extLst>
            </p:cNvPr>
            <p:cNvGrpSpPr/>
            <p:nvPr/>
          </p:nvGrpSpPr>
          <p:grpSpPr>
            <a:xfrm>
              <a:off x="1191176" y="5041305"/>
              <a:ext cx="554682" cy="1085539"/>
              <a:chOff x="5360488" y="5373498"/>
              <a:chExt cx="911182" cy="1753147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849929DC-1E18-4EC6-8188-E4B73C5DC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679D266F-9623-4E1C-8739-99B2E116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666C0055-9715-4CEC-BB6C-152A1897E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E6F25B49-D793-48D3-981B-33E02401C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8502539-59C8-479C-99C7-AAE3A26D6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86A1CCD2-F6B0-40FD-AB3C-92E8949F6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93D12E30-44FB-4622-9D4C-B6E03AA9A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1C1949DF-21C7-41D1-9A8C-406B8D995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C257978A-1D88-44AE-8A5A-83D41249B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C8B2F57E-F996-41C7-8795-0AECA620C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8DD3BAEE-3EE4-44F0-99D6-20FDE95CB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BF44E0C4-1F8F-4396-A075-F61BD7E4E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0E9FADA-22AD-437E-8F35-BB2157363E62}"/>
                </a:ext>
              </a:extLst>
            </p:cNvPr>
            <p:cNvGrpSpPr/>
            <p:nvPr/>
          </p:nvGrpSpPr>
          <p:grpSpPr>
            <a:xfrm>
              <a:off x="1883136" y="5041305"/>
              <a:ext cx="554682" cy="1085539"/>
              <a:chOff x="5360488" y="5373498"/>
              <a:chExt cx="911182" cy="1753147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F09E864D-720F-4311-AA38-CC0198742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1DA8002A-33D6-4974-A1F7-93EB423A7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FD35FE77-6FB0-4A4E-94CA-5EC178531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9699315-540C-46B7-9732-864A6BA69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57EB9805-54EB-49C3-A8FF-01CE806E8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487AE4FE-FA2E-44B6-B0FF-DBD3F92B9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87DF9453-3BE0-47A8-B63D-A760B29D6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268C25FB-B661-46C6-888F-1CC767964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885787B3-E269-4E81-9A72-D9E18F2EB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B724C1B3-6D3E-4E69-906B-068FECE21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34A5FD5F-E862-421D-AC53-0469CE520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96AC4EEB-217F-4C07-9A92-69F32F471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493447A-7077-426F-911A-66004A4E29C0}"/>
              </a:ext>
            </a:extLst>
          </p:cNvPr>
          <p:cNvSpPr txBox="1"/>
          <p:nvPr/>
        </p:nvSpPr>
        <p:spPr>
          <a:xfrm>
            <a:off x="7212141" y="5047814"/>
            <a:ext cx="65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284812DA-6ED8-4C97-87F9-BD1BF486A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50629"/>
              </p:ext>
            </p:extLst>
          </p:nvPr>
        </p:nvGraphicFramePr>
        <p:xfrm>
          <a:off x="387330" y="4885760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0BB04A25-FAD7-44A1-9BE8-BA913D5F6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85867"/>
              </p:ext>
            </p:extLst>
          </p:nvPr>
        </p:nvGraphicFramePr>
        <p:xfrm>
          <a:off x="391890" y="3441983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6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Making equal groups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38737"/>
            <a:ext cx="5380325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MondayShort</a:t>
            </a:r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134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F6452-2D6B-4800-965E-BFBABAEC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C0C8FB-3823-447F-8F09-063EA0394DD6}"/>
              </a:ext>
            </a:extLst>
          </p:cNvPr>
          <p:cNvSpPr txBox="1"/>
          <p:nvPr/>
        </p:nvSpPr>
        <p:spPr>
          <a:xfrm>
            <a:off x="333163" y="352664"/>
            <a:ext cx="1030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and Asha are making equal groups of doughnuts.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59E91E-F8F2-4ADE-A727-42A7CB46B012}"/>
              </a:ext>
            </a:extLst>
          </p:cNvPr>
          <p:cNvSpPr txBox="1"/>
          <p:nvPr/>
        </p:nvSpPr>
        <p:spPr>
          <a:xfrm>
            <a:off x="410973" y="4817560"/>
            <a:ext cx="1030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do you agree with? Explain why.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7E8C61-CD70-4791-8447-7A28837AEB9E}"/>
              </a:ext>
            </a:extLst>
          </p:cNvPr>
          <p:cNvSpPr txBox="1"/>
          <p:nvPr/>
        </p:nvSpPr>
        <p:spPr>
          <a:xfrm>
            <a:off x="413855" y="5515285"/>
            <a:ext cx="116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Both are correct.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One more group of ten is the same as adding 10 more doughnuts.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C1A39AF7-DDDA-4CB3-A516-DC88B9A35B92}"/>
              </a:ext>
            </a:extLst>
          </p:cNvPr>
          <p:cNvSpPr/>
          <p:nvPr/>
        </p:nvSpPr>
        <p:spPr>
          <a:xfrm>
            <a:off x="2525687" y="2980818"/>
            <a:ext cx="3375007" cy="1172882"/>
          </a:xfrm>
          <a:prstGeom prst="wedgeRoundRectCallout">
            <a:avLst>
              <a:gd name="adj1" fmla="val -58843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We need one more group to make 40.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56AEEB-633A-4C81-990E-74C5CA5FD942}"/>
              </a:ext>
            </a:extLst>
          </p:cNvPr>
          <p:cNvSpPr txBox="1"/>
          <p:nvPr/>
        </p:nvSpPr>
        <p:spPr>
          <a:xfrm>
            <a:off x="1077739" y="4113460"/>
            <a:ext cx="68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9DD978-0057-4DB0-906A-BB08F581818C}"/>
              </a:ext>
            </a:extLst>
          </p:cNvPr>
          <p:cNvSpPr txBox="1"/>
          <p:nvPr/>
        </p:nvSpPr>
        <p:spPr>
          <a:xfrm>
            <a:off x="10558159" y="4062832"/>
            <a:ext cx="90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Asha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E77F410F-DA36-4A77-A060-E5356BB26D4C}"/>
              </a:ext>
            </a:extLst>
          </p:cNvPr>
          <p:cNvSpPr/>
          <p:nvPr/>
        </p:nvSpPr>
        <p:spPr>
          <a:xfrm flipH="1">
            <a:off x="6260003" y="2960468"/>
            <a:ext cx="3755073" cy="1172882"/>
          </a:xfrm>
          <a:prstGeom prst="wedgeRoundRectCallout">
            <a:avLst>
              <a:gd name="adj1" fmla="val -57770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We need 10 more doughnuts to make 40.</a:t>
            </a:r>
          </a:p>
        </p:txBody>
      </p:sp>
    </p:spTree>
    <p:extLst>
      <p:ext uri="{BB962C8B-B14F-4D97-AF65-F5344CB8AC3E}">
        <p14:creationId xmlns:p14="http://schemas.microsoft.com/office/powerpoint/2010/main" val="24648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3C7AD-0194-4C63-A65A-70D00F7E8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471453" y="4120746"/>
            <a:ext cx="841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has the most? Explain how you know.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A9F76F0-F695-4A28-802E-176A3274CB81}"/>
              </a:ext>
            </a:extLst>
          </p:cNvPr>
          <p:cNvSpPr/>
          <p:nvPr/>
        </p:nvSpPr>
        <p:spPr>
          <a:xfrm>
            <a:off x="2835246" y="974115"/>
            <a:ext cx="3073707" cy="1064302"/>
          </a:xfrm>
          <a:prstGeom prst="wedgeRoundRectCallout">
            <a:avLst>
              <a:gd name="adj1" fmla="val -61174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 have nine groups of 2.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58E8CE-49D7-4959-808F-7444EDED02AD}"/>
              </a:ext>
            </a:extLst>
          </p:cNvPr>
          <p:cNvSpPr/>
          <p:nvPr/>
        </p:nvSpPr>
        <p:spPr>
          <a:xfrm flipH="1">
            <a:off x="6466331" y="1952951"/>
            <a:ext cx="3073706" cy="1064302"/>
          </a:xfrm>
          <a:prstGeom prst="wedgeRoundRectCallout">
            <a:avLst>
              <a:gd name="adj1" fmla="val -61174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 have 2 groups of 10.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5859C-FF7B-4A10-8588-2F59608D0B58}"/>
              </a:ext>
            </a:extLst>
          </p:cNvPr>
          <p:cNvSpPr/>
          <p:nvPr/>
        </p:nvSpPr>
        <p:spPr>
          <a:xfrm>
            <a:off x="1127880" y="2362160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Jack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41C7E-92F9-4414-AE68-25B7C53B8C96}"/>
              </a:ext>
            </a:extLst>
          </p:cNvPr>
          <p:cNvSpPr/>
          <p:nvPr/>
        </p:nvSpPr>
        <p:spPr>
          <a:xfrm>
            <a:off x="10441062" y="3316555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Matt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B129B-7EC1-429E-BB5B-ACEFA23929BE}"/>
              </a:ext>
            </a:extLst>
          </p:cNvPr>
          <p:cNvSpPr txBox="1"/>
          <p:nvPr/>
        </p:nvSpPr>
        <p:spPr>
          <a:xfrm>
            <a:off x="471453" y="5114464"/>
            <a:ext cx="11547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Matt has the most. 2 groups of 10 = 20.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Jack has 9 groups of 2 = 18.</a:t>
            </a:r>
          </a:p>
        </p:txBody>
      </p:sp>
    </p:spTree>
    <p:extLst>
      <p:ext uri="{BB962C8B-B14F-4D97-AF65-F5344CB8AC3E}">
        <p14:creationId xmlns:p14="http://schemas.microsoft.com/office/powerpoint/2010/main" val="3121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7764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Friday Short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8DEE6-B881-46AD-A0E1-DD06EFE349D4}"/>
              </a:ext>
            </a:extLst>
          </p:cNvPr>
          <p:cNvSpPr txBox="1"/>
          <p:nvPr/>
        </p:nvSpPr>
        <p:spPr>
          <a:xfrm>
            <a:off x="221224" y="3855483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Make arrays</a:t>
            </a:r>
          </a:p>
        </p:txBody>
      </p:sp>
    </p:spTree>
    <p:extLst>
      <p:ext uri="{BB962C8B-B14F-4D97-AF65-F5344CB8AC3E}">
        <p14:creationId xmlns:p14="http://schemas.microsoft.com/office/powerpoint/2010/main" val="416544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a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row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7C1CDA-80B9-4275-BB1F-B8250ACC269B}"/>
              </a:ext>
            </a:extLst>
          </p:cNvPr>
          <p:cNvGrpSpPr/>
          <p:nvPr/>
        </p:nvGrpSpPr>
        <p:grpSpPr>
          <a:xfrm>
            <a:off x="3313471" y="1396180"/>
            <a:ext cx="5692877" cy="1233949"/>
            <a:chOff x="3156155" y="2595716"/>
            <a:chExt cx="6027174" cy="140060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3156155" y="2595716"/>
              <a:ext cx="6027174" cy="140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26" y="2711245"/>
              <a:ext cx="825909" cy="11711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65D9FD-CF72-4105-B643-03B0E5DD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78" y="2711245"/>
              <a:ext cx="825909" cy="11711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E45276-D6D7-490D-A8AF-F74D4550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30" y="2711245"/>
              <a:ext cx="825909" cy="11711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2235E0-E2F0-4B88-8B21-48201A3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82" y="2711245"/>
              <a:ext cx="825909" cy="11711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3A1D7E-C0FF-4F2E-9B4D-42805481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33" y="2711245"/>
              <a:ext cx="825909" cy="11711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2A815E-EC92-4A13-B2CE-35627C9FC7F4}"/>
              </a:ext>
            </a:extLst>
          </p:cNvPr>
          <p:cNvGrpSpPr/>
          <p:nvPr/>
        </p:nvGrpSpPr>
        <p:grpSpPr>
          <a:xfrm>
            <a:off x="3313471" y="2934927"/>
            <a:ext cx="5692877" cy="1233949"/>
            <a:chOff x="3156155" y="2595716"/>
            <a:chExt cx="6027174" cy="14006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9C0F12-1017-4DD5-973A-38FF2D76EDDA}"/>
                </a:ext>
              </a:extLst>
            </p:cNvPr>
            <p:cNvSpPr/>
            <p:nvPr/>
          </p:nvSpPr>
          <p:spPr>
            <a:xfrm>
              <a:off x="3156155" y="2595716"/>
              <a:ext cx="6027174" cy="140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B932855-A59C-42EB-8C54-4A593E1C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26" y="2711245"/>
              <a:ext cx="825909" cy="11711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85D224-F98E-4C2C-8B12-FDCA72EB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78" y="2711245"/>
              <a:ext cx="825909" cy="11711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C05086A-9381-499D-A852-45E700F01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30" y="2711245"/>
              <a:ext cx="825909" cy="117115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24B5686-E494-4C24-AC7B-1611E6AD7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82" y="2711245"/>
              <a:ext cx="825909" cy="11711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28432D-E96B-4DCA-BA91-3E9CA472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33" y="2711245"/>
              <a:ext cx="825909" cy="11711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02E2D0C-D328-496D-AB37-E8779ADFE41B}"/>
              </a:ext>
            </a:extLst>
          </p:cNvPr>
          <p:cNvSpPr txBox="1"/>
          <p:nvPr/>
        </p:nvSpPr>
        <p:spPr>
          <a:xfrm>
            <a:off x="431296" y="4881880"/>
            <a:ext cx="11760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in each row? 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rows are there? ________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FA6ABB-8DA0-474F-91A3-98298CC5CA04}"/>
              </a:ext>
            </a:extLst>
          </p:cNvPr>
          <p:cNvSpPr txBox="1"/>
          <p:nvPr/>
        </p:nvSpPr>
        <p:spPr>
          <a:xfrm>
            <a:off x="5004619" y="4732696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5614AB-DDA4-46EF-9937-2FE8276D805B}"/>
              </a:ext>
            </a:extLst>
          </p:cNvPr>
          <p:cNvSpPr txBox="1"/>
          <p:nvPr/>
        </p:nvSpPr>
        <p:spPr>
          <a:xfrm>
            <a:off x="5559482" y="5719237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67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DC256-DA95-4054-B3D4-A391AB01BAB2}"/>
              </a:ext>
            </a:extLst>
          </p:cNvPr>
          <p:cNvGrpSpPr/>
          <p:nvPr/>
        </p:nvGrpSpPr>
        <p:grpSpPr>
          <a:xfrm>
            <a:off x="1543072" y="1537980"/>
            <a:ext cx="2689314" cy="1135135"/>
            <a:chOff x="1371409" y="1406013"/>
            <a:chExt cx="3083671" cy="134161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143A62-FF8D-4F61-B0FA-D5CF7181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9E1684-5164-4015-88CF-64E75F68B82A}"/>
              </a:ext>
            </a:extLst>
          </p:cNvPr>
          <p:cNvSpPr/>
          <p:nvPr/>
        </p:nvSpPr>
        <p:spPr>
          <a:xfrm>
            <a:off x="5639201" y="2105548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F0CF5-89A1-4FF0-B830-416B0ECF3390}"/>
              </a:ext>
            </a:extLst>
          </p:cNvPr>
          <p:cNvSpPr/>
          <p:nvPr/>
        </p:nvSpPr>
        <p:spPr>
          <a:xfrm>
            <a:off x="7551174" y="193141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AD3EA5-B73E-4843-B02C-D1DB011AD5FF}"/>
              </a:ext>
            </a:extLst>
          </p:cNvPr>
          <p:cNvSpPr/>
          <p:nvPr/>
        </p:nvSpPr>
        <p:spPr>
          <a:xfrm>
            <a:off x="7546258" y="286478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DBC281-8EDF-4F18-95A5-F28DCB6E4FC6}"/>
              </a:ext>
            </a:extLst>
          </p:cNvPr>
          <p:cNvSpPr/>
          <p:nvPr/>
        </p:nvSpPr>
        <p:spPr>
          <a:xfrm>
            <a:off x="572603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EEA8A1-E379-431C-9442-B6A0D123B8F6}"/>
              </a:ext>
            </a:extLst>
          </p:cNvPr>
          <p:cNvSpPr/>
          <p:nvPr/>
        </p:nvSpPr>
        <p:spPr>
          <a:xfrm>
            <a:off x="7064858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699C-8C44-4794-B5BC-B00F8DBFAABC}"/>
              </a:ext>
            </a:extLst>
          </p:cNvPr>
          <p:cNvSpPr/>
          <p:nvPr/>
        </p:nvSpPr>
        <p:spPr>
          <a:xfrm>
            <a:off x="8403684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4809B4-9CC0-49C5-993A-84923ED5F6D8}"/>
              </a:ext>
            </a:extLst>
          </p:cNvPr>
          <p:cNvSpPr/>
          <p:nvPr/>
        </p:nvSpPr>
        <p:spPr>
          <a:xfrm>
            <a:off x="9742509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4E735B-E02D-4C89-A6BE-59662B96913D}"/>
              </a:ext>
            </a:extLst>
          </p:cNvPr>
          <p:cNvSpPr/>
          <p:nvPr/>
        </p:nvSpPr>
        <p:spPr>
          <a:xfrm>
            <a:off x="7546258" y="470107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FE8E5B-37F8-4F70-9420-50CE42444373}"/>
              </a:ext>
            </a:extLst>
          </p:cNvPr>
          <p:cNvGrpSpPr/>
          <p:nvPr/>
        </p:nvGrpSpPr>
        <p:grpSpPr>
          <a:xfrm>
            <a:off x="1543071" y="3033832"/>
            <a:ext cx="2689314" cy="1135135"/>
            <a:chOff x="1371409" y="1406013"/>
            <a:chExt cx="3083671" cy="134161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41739B8-5AC7-491A-9CD3-CC4AC60A5403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9ACEC6E-50F2-423D-B6D3-6DD0B77B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B52909A-7A33-4924-A2D1-B61DBE371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37DDA2-D93E-45DA-9246-BC7DEFD6EF17}"/>
              </a:ext>
            </a:extLst>
          </p:cNvPr>
          <p:cNvGrpSpPr/>
          <p:nvPr/>
        </p:nvGrpSpPr>
        <p:grpSpPr>
          <a:xfrm>
            <a:off x="1543071" y="4529684"/>
            <a:ext cx="2689314" cy="1135135"/>
            <a:chOff x="1371409" y="1406013"/>
            <a:chExt cx="3083671" cy="1341612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A9D9D24F-E824-4B4F-866D-3DDB60E7A244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8EC47AC-6DD5-4782-906A-F5029E0A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8F8E487-1BA9-475D-AA1F-CD2127BF5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D7E8DB-269F-4833-9C92-790D6E3FF9BB}"/>
              </a:ext>
            </a:extLst>
          </p:cNvPr>
          <p:cNvGrpSpPr/>
          <p:nvPr/>
        </p:nvGrpSpPr>
        <p:grpSpPr>
          <a:xfrm>
            <a:off x="675939" y="2421635"/>
            <a:ext cx="4896463" cy="1047046"/>
            <a:chOff x="791197" y="1895642"/>
            <a:chExt cx="4896463" cy="10470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EE0EA9C-09D7-4470-896E-C0C1366AD186}"/>
                </a:ext>
              </a:extLst>
            </p:cNvPr>
            <p:cNvGrpSpPr/>
            <p:nvPr/>
          </p:nvGrpSpPr>
          <p:grpSpPr>
            <a:xfrm>
              <a:off x="791197" y="1895642"/>
              <a:ext cx="4896463" cy="1047046"/>
              <a:chOff x="791197" y="1895642"/>
              <a:chExt cx="4896463" cy="1047046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324494E-5833-4AB5-8EA3-9CAE7049CA31}"/>
                  </a:ext>
                </a:extLst>
              </p:cNvPr>
              <p:cNvSpPr/>
              <p:nvPr/>
            </p:nvSpPr>
            <p:spPr>
              <a:xfrm>
                <a:off x="791197" y="1895642"/>
                <a:ext cx="4896463" cy="10470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029544E-8E44-4167-8B53-77DF7316A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32" y="1980429"/>
                <a:ext cx="876474" cy="876474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71872BA-ACEC-4431-8FE8-779D7E723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730" y="1980429"/>
              <a:ext cx="876474" cy="87647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7B5BDE6-5DA1-49C1-9197-9DD72F464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8" y="1980429"/>
              <a:ext cx="876474" cy="87647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D843566-F983-4E3E-A96A-69E68E39A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26" y="1980429"/>
              <a:ext cx="876474" cy="87647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D8062F3-2E19-49B5-A8E6-E89D53C57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25" y="1980429"/>
              <a:ext cx="876474" cy="87647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C18083-C1B7-4343-A042-9F031F233E8E}"/>
              </a:ext>
            </a:extLst>
          </p:cNvPr>
          <p:cNvGrpSpPr/>
          <p:nvPr/>
        </p:nvGrpSpPr>
        <p:grpSpPr>
          <a:xfrm>
            <a:off x="675939" y="3757895"/>
            <a:ext cx="4896463" cy="1047046"/>
            <a:chOff x="791197" y="1895642"/>
            <a:chExt cx="4896463" cy="104704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B988C0-6937-4D41-97C4-B3D4BEDB4340}"/>
                </a:ext>
              </a:extLst>
            </p:cNvPr>
            <p:cNvGrpSpPr/>
            <p:nvPr/>
          </p:nvGrpSpPr>
          <p:grpSpPr>
            <a:xfrm>
              <a:off x="791197" y="1895642"/>
              <a:ext cx="4896463" cy="1047046"/>
              <a:chOff x="791197" y="1895642"/>
              <a:chExt cx="4896463" cy="1047046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D942C0E-84D7-4B77-9AC1-67FE8E9B4AC3}"/>
                  </a:ext>
                </a:extLst>
              </p:cNvPr>
              <p:cNvSpPr/>
              <p:nvPr/>
            </p:nvSpPr>
            <p:spPr>
              <a:xfrm>
                <a:off x="791197" y="1895642"/>
                <a:ext cx="4896463" cy="10470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10B8A5E-8578-4411-AF5A-B26036783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32" y="1980429"/>
                <a:ext cx="876474" cy="876474"/>
              </a:xfrm>
              <a:prstGeom prst="rect">
                <a:avLst/>
              </a:prstGeom>
            </p:spPr>
          </p:pic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82CBF3F-D57E-4A0C-BB87-FA0D7B01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730" y="1980429"/>
              <a:ext cx="876474" cy="876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9E6E4E0-CDFE-4F20-89EE-A99A79EF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8" y="1980429"/>
              <a:ext cx="876474" cy="87647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1C13E9B-1DCB-439F-A314-D345046E1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26" y="1980429"/>
              <a:ext cx="876474" cy="87647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1ED7CDE-CDD0-4CEF-874F-7DA222328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25" y="1980429"/>
              <a:ext cx="876474" cy="876474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6164924" y="1966114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8076897" y="179197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22859B-29EF-4C0A-8723-601CC7B7AE9B}"/>
              </a:ext>
            </a:extLst>
          </p:cNvPr>
          <p:cNvSpPr/>
          <p:nvPr/>
        </p:nvSpPr>
        <p:spPr>
          <a:xfrm>
            <a:off x="8071981" y="272535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712555-B783-471D-A0B0-A51940CEC09D}"/>
              </a:ext>
            </a:extLst>
          </p:cNvPr>
          <p:cNvSpPr/>
          <p:nvPr/>
        </p:nvSpPr>
        <p:spPr>
          <a:xfrm>
            <a:off x="6251755" y="364349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87DD92-6F2D-452E-9D5D-4CCF5E428962}"/>
              </a:ext>
            </a:extLst>
          </p:cNvPr>
          <p:cNvSpPr/>
          <p:nvPr/>
        </p:nvSpPr>
        <p:spPr>
          <a:xfrm>
            <a:off x="7590581" y="364349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D431152-FE21-441C-A185-719C451128F6}"/>
              </a:ext>
            </a:extLst>
          </p:cNvPr>
          <p:cNvSpPr/>
          <p:nvPr/>
        </p:nvSpPr>
        <p:spPr>
          <a:xfrm>
            <a:off x="8929407" y="365025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040B888-06EC-47F7-8C90-67EF31AC1CE6}"/>
              </a:ext>
            </a:extLst>
          </p:cNvPr>
          <p:cNvSpPr/>
          <p:nvPr/>
        </p:nvSpPr>
        <p:spPr>
          <a:xfrm>
            <a:off x="8071981" y="456164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355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5" grpId="0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EDB03F-0E96-4B0A-AC5D-AE2D595EA24A}"/>
              </a:ext>
            </a:extLst>
          </p:cNvPr>
          <p:cNvGrpSpPr/>
          <p:nvPr/>
        </p:nvGrpSpPr>
        <p:grpSpPr>
          <a:xfrm>
            <a:off x="1371409" y="2069780"/>
            <a:ext cx="3083671" cy="1341612"/>
            <a:chOff x="1371409" y="2069780"/>
            <a:chExt cx="3083671" cy="134161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1371409" y="2069780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62" y="2244418"/>
              <a:ext cx="997827" cy="104432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143A62-FF8D-4F61-B0FA-D5CF7181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29" y="2243862"/>
              <a:ext cx="997827" cy="10443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F19FE3-2749-435A-A1FD-4209428751C3}"/>
              </a:ext>
            </a:extLst>
          </p:cNvPr>
          <p:cNvGrpSpPr/>
          <p:nvPr/>
        </p:nvGrpSpPr>
        <p:grpSpPr>
          <a:xfrm>
            <a:off x="1371408" y="3585474"/>
            <a:ext cx="3083671" cy="1341612"/>
            <a:chOff x="1371409" y="2069780"/>
            <a:chExt cx="3083671" cy="134161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A8D4D11-96A9-4E3A-A6E9-BC9A84C97BBD}"/>
                </a:ext>
              </a:extLst>
            </p:cNvPr>
            <p:cNvSpPr/>
            <p:nvPr/>
          </p:nvSpPr>
          <p:spPr>
            <a:xfrm>
              <a:off x="1371409" y="2069780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6DB3A1C-ADD8-423E-9C62-AE3626676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62" y="2244418"/>
              <a:ext cx="997827" cy="104432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C5333FD-8CC2-4F05-9B3C-37E58870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29" y="2243862"/>
              <a:ext cx="997827" cy="1044321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3FFCD-094F-435B-A768-1DAC580F0365}"/>
              </a:ext>
            </a:extLst>
          </p:cNvPr>
          <p:cNvSpPr/>
          <p:nvPr/>
        </p:nvSpPr>
        <p:spPr>
          <a:xfrm>
            <a:off x="5565156" y="1908091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82071A-7E9E-4FCC-96FD-75BC8196080A}"/>
              </a:ext>
            </a:extLst>
          </p:cNvPr>
          <p:cNvSpPr/>
          <p:nvPr/>
        </p:nvSpPr>
        <p:spPr>
          <a:xfrm>
            <a:off x="7477129" y="173395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57C646-B7BF-4A3C-B164-A7684E1D8552}"/>
              </a:ext>
            </a:extLst>
          </p:cNvPr>
          <p:cNvSpPr/>
          <p:nvPr/>
        </p:nvSpPr>
        <p:spPr>
          <a:xfrm>
            <a:off x="7472213" y="2667328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4A5B98-0C85-4E9C-AC66-3AB2F3ECA85A}"/>
              </a:ext>
            </a:extLst>
          </p:cNvPr>
          <p:cNvSpPr/>
          <p:nvPr/>
        </p:nvSpPr>
        <p:spPr>
          <a:xfrm>
            <a:off x="5651987" y="358547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D2E63-93AF-470B-B780-AA7A69DDAE45}"/>
              </a:ext>
            </a:extLst>
          </p:cNvPr>
          <p:cNvSpPr/>
          <p:nvPr/>
        </p:nvSpPr>
        <p:spPr>
          <a:xfrm>
            <a:off x="6990813" y="358547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4010C-BD49-4010-87DC-9B36DECE8A97}"/>
              </a:ext>
            </a:extLst>
          </p:cNvPr>
          <p:cNvSpPr/>
          <p:nvPr/>
        </p:nvSpPr>
        <p:spPr>
          <a:xfrm>
            <a:off x="8329639" y="35922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617D7A-721A-4946-8530-E41C88C74C5A}"/>
              </a:ext>
            </a:extLst>
          </p:cNvPr>
          <p:cNvSpPr/>
          <p:nvPr/>
        </p:nvSpPr>
        <p:spPr>
          <a:xfrm>
            <a:off x="7472213" y="4503618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32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2DD16B-2BC3-4758-B10D-56DA7532E7E2}"/>
              </a:ext>
            </a:extLst>
          </p:cNvPr>
          <p:cNvSpPr/>
          <p:nvPr/>
        </p:nvSpPr>
        <p:spPr>
          <a:xfrm>
            <a:off x="6275940" y="2069780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968725-B0F6-47CE-91FA-0C330A1DECE2}"/>
              </a:ext>
            </a:extLst>
          </p:cNvPr>
          <p:cNvSpPr/>
          <p:nvPr/>
        </p:nvSpPr>
        <p:spPr>
          <a:xfrm>
            <a:off x="8187913" y="189564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248DC8-91C0-4602-954E-EF2300A0D8E6}"/>
              </a:ext>
            </a:extLst>
          </p:cNvPr>
          <p:cNvSpPr/>
          <p:nvPr/>
        </p:nvSpPr>
        <p:spPr>
          <a:xfrm>
            <a:off x="8182997" y="2829017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964E81-6610-4BE4-9C43-FE9847BCE21A}"/>
              </a:ext>
            </a:extLst>
          </p:cNvPr>
          <p:cNvSpPr/>
          <p:nvPr/>
        </p:nvSpPr>
        <p:spPr>
          <a:xfrm>
            <a:off x="6362771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F5878B-439E-4E08-8C4C-DF318D3F828B}"/>
              </a:ext>
            </a:extLst>
          </p:cNvPr>
          <p:cNvSpPr/>
          <p:nvPr/>
        </p:nvSpPr>
        <p:spPr>
          <a:xfrm>
            <a:off x="7701597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D451C3-11C0-43F5-87AA-709179F0BDD5}"/>
              </a:ext>
            </a:extLst>
          </p:cNvPr>
          <p:cNvSpPr/>
          <p:nvPr/>
        </p:nvSpPr>
        <p:spPr>
          <a:xfrm>
            <a:off x="9040423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302A05A-EACA-41BB-A084-5EC2BD195EB9}"/>
              </a:ext>
            </a:extLst>
          </p:cNvPr>
          <p:cNvSpPr/>
          <p:nvPr/>
        </p:nvSpPr>
        <p:spPr>
          <a:xfrm>
            <a:off x="10379248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5CB342-F663-4E9E-89BF-39159B64FC9F}"/>
              </a:ext>
            </a:extLst>
          </p:cNvPr>
          <p:cNvSpPr/>
          <p:nvPr/>
        </p:nvSpPr>
        <p:spPr>
          <a:xfrm>
            <a:off x="8182997" y="4665307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D41D2-E7B5-40DB-992E-81FB2E70214F}"/>
              </a:ext>
            </a:extLst>
          </p:cNvPr>
          <p:cNvGrpSpPr/>
          <p:nvPr/>
        </p:nvGrpSpPr>
        <p:grpSpPr>
          <a:xfrm>
            <a:off x="671363" y="1802863"/>
            <a:ext cx="4928025" cy="1047046"/>
            <a:chOff x="759635" y="1895642"/>
            <a:chExt cx="4928025" cy="104704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791197" y="1895642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6A610C-EC83-416A-B172-6F9F415FD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4271" y="2020968"/>
              <a:ext cx="927121" cy="79639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8DBB475-84B2-429F-B9B7-F0905A33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50972" y="2020968"/>
              <a:ext cx="927121" cy="79639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DBEED94-7661-4806-8EAE-8C13AE3B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7673" y="2020968"/>
              <a:ext cx="927121" cy="79639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CE4CCDE-3777-4A95-8D2A-67FE20A7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64374" y="2020968"/>
              <a:ext cx="927121" cy="79639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13A2E0E-54BD-4C23-99FC-30FBB4B92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21075" y="2020968"/>
              <a:ext cx="927121" cy="79639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E144993-690C-4DC1-8B32-5B6D3E18A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77776" y="2020968"/>
              <a:ext cx="927121" cy="7963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771378D-9259-44E3-96E7-94838BF4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34477" y="2020968"/>
              <a:ext cx="927121" cy="79639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8999844-EE0A-41B3-9239-178452BD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1178" y="2020968"/>
              <a:ext cx="927121" cy="79639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5DCD4D4-4B08-4B5E-80CD-95AD152D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7879" y="2020968"/>
              <a:ext cx="927121" cy="79639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42547FF-5BCF-4F3F-921E-49EF4A0F1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04582" y="2020968"/>
              <a:ext cx="927121" cy="796394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56C280-DCDE-4BAC-A391-A8952F2A0534}"/>
              </a:ext>
            </a:extLst>
          </p:cNvPr>
          <p:cNvGrpSpPr/>
          <p:nvPr/>
        </p:nvGrpSpPr>
        <p:grpSpPr>
          <a:xfrm>
            <a:off x="676554" y="3090181"/>
            <a:ext cx="4928025" cy="1047046"/>
            <a:chOff x="759635" y="1895642"/>
            <a:chExt cx="4928025" cy="104704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AFDF8B8-2E39-4104-81DE-B2971421D1B8}"/>
                </a:ext>
              </a:extLst>
            </p:cNvPr>
            <p:cNvSpPr/>
            <p:nvPr/>
          </p:nvSpPr>
          <p:spPr>
            <a:xfrm>
              <a:off x="791197" y="1895642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5A9C626-8A23-48D6-8861-A07DD4359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4271" y="2020968"/>
              <a:ext cx="927121" cy="79639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A48E91B-EF19-46D7-B41A-1D1EF825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50972" y="2020968"/>
              <a:ext cx="927121" cy="79639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111E7B1-8D7C-4736-A7EB-82064E94A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7673" y="2020968"/>
              <a:ext cx="927121" cy="79639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921F25C-D059-42F1-9A9A-3A0470EA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64374" y="2020968"/>
              <a:ext cx="927121" cy="79639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2138D72-0637-4B07-B968-7215866D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21075" y="2020968"/>
              <a:ext cx="927121" cy="79639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C8760E5-2372-4243-B636-5F8DE86BE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77776" y="2020968"/>
              <a:ext cx="927121" cy="79639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4D7ACC7-92BD-4AEF-A891-559D6BD3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34477" y="2020968"/>
              <a:ext cx="927121" cy="79639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B78D0D2-F50B-4EFD-8810-A98D9DB0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1178" y="2020968"/>
              <a:ext cx="927121" cy="79639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6023DAF-852E-4579-BD39-157D4927A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7879" y="2020968"/>
              <a:ext cx="927121" cy="79639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D688350-1BBD-4592-BF78-953C75E28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04582" y="2020968"/>
              <a:ext cx="927121" cy="79639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0714409-AE84-496B-A830-17A2B73E011E}"/>
              </a:ext>
            </a:extLst>
          </p:cNvPr>
          <p:cNvGrpSpPr/>
          <p:nvPr/>
        </p:nvGrpSpPr>
        <p:grpSpPr>
          <a:xfrm>
            <a:off x="676554" y="4377499"/>
            <a:ext cx="4928025" cy="1047046"/>
            <a:chOff x="759635" y="1895642"/>
            <a:chExt cx="4928025" cy="1047046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731BEFA0-BDE1-405F-89C2-E7C26CB430AA}"/>
                </a:ext>
              </a:extLst>
            </p:cNvPr>
            <p:cNvSpPr/>
            <p:nvPr/>
          </p:nvSpPr>
          <p:spPr>
            <a:xfrm>
              <a:off x="791197" y="1895642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D015124-ED97-403E-9D70-D2C675AE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4271" y="2020968"/>
              <a:ext cx="927121" cy="79639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F3A0F4A-1730-4B9D-B784-52572366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50972" y="2020968"/>
              <a:ext cx="927121" cy="79639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3BB6C9-B66F-491C-8535-C0932D95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7673" y="2020968"/>
              <a:ext cx="927121" cy="79639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AB80186-75CE-4C60-B464-39AB5D348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64374" y="2020968"/>
              <a:ext cx="927121" cy="796394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73C8993-7405-4F4B-A047-4EC387F76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21075" y="2020968"/>
              <a:ext cx="927121" cy="796394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471DF8A-D1B8-407C-B246-8573CCCE0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77776" y="2020968"/>
              <a:ext cx="927121" cy="79639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587F773-05F3-4279-9A27-2E50AC37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34477" y="2020968"/>
              <a:ext cx="927121" cy="796394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AE25A3B-4638-4224-9226-5698C4A8F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1178" y="2020968"/>
              <a:ext cx="927121" cy="796394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5D32A5-8AB5-4489-B8A2-A935BF7D4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7879" y="2020968"/>
              <a:ext cx="927121" cy="796394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A010544-41EF-4065-98B7-7A4C2048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04582" y="2020968"/>
              <a:ext cx="927121" cy="796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7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2911-653A-4823-8C32-4E5B41B0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465692" y="4208234"/>
            <a:ext cx="4270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do you agree with? 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2E7C7-C10C-4437-B03D-0EEFFF2EA0A5}"/>
              </a:ext>
            </a:extLst>
          </p:cNvPr>
          <p:cNvSpPr txBox="1"/>
          <p:nvPr/>
        </p:nvSpPr>
        <p:spPr>
          <a:xfrm>
            <a:off x="428823" y="5368568"/>
            <a:ext cx="1131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Dom is correct.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5 in each row and there are 3 rows.  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D149FA15-E1E0-43FF-AD23-A5D38F4F16EE}"/>
              </a:ext>
            </a:extLst>
          </p:cNvPr>
          <p:cNvSpPr/>
          <p:nvPr/>
        </p:nvSpPr>
        <p:spPr>
          <a:xfrm>
            <a:off x="6479495" y="661326"/>
            <a:ext cx="4636380" cy="981201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matching number sentence is 5 + 5 + 5. 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11FB5B05-A8D9-46E0-A201-F5B499B28D9F}"/>
              </a:ext>
            </a:extLst>
          </p:cNvPr>
          <p:cNvSpPr/>
          <p:nvPr/>
        </p:nvSpPr>
        <p:spPr>
          <a:xfrm>
            <a:off x="6576059" y="2407222"/>
            <a:ext cx="4636380" cy="981201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matching number sentence is 3 + 3 + 3.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5EF884-C12F-44F1-ACEA-3C95C1D51E27}"/>
              </a:ext>
            </a:extLst>
          </p:cNvPr>
          <p:cNvSpPr txBox="1"/>
          <p:nvPr/>
        </p:nvSpPr>
        <p:spPr>
          <a:xfrm>
            <a:off x="5043134" y="162884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0771FA-6B1F-43A9-88F9-036255B966D4}"/>
              </a:ext>
            </a:extLst>
          </p:cNvPr>
          <p:cNvSpPr txBox="1"/>
          <p:nvPr/>
        </p:nvSpPr>
        <p:spPr>
          <a:xfrm>
            <a:off x="5197196" y="341791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</a:t>
            </a:r>
          </a:p>
        </p:txBody>
      </p:sp>
    </p:spTree>
    <p:extLst>
      <p:ext uri="{BB962C8B-B14F-4D97-AF65-F5344CB8AC3E}">
        <p14:creationId xmlns:p14="http://schemas.microsoft.com/office/powerpoint/2010/main" val="19597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72D8B754-2FCA-4FEA-A60F-D81BCF7B445A}"/>
              </a:ext>
            </a:extLst>
          </p:cNvPr>
          <p:cNvSpPr/>
          <p:nvPr/>
        </p:nvSpPr>
        <p:spPr>
          <a:xfrm>
            <a:off x="6640855" y="3721972"/>
            <a:ext cx="4774225" cy="27142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4CC8F0D-D12B-4192-919A-838497651EE4}"/>
              </a:ext>
            </a:extLst>
          </p:cNvPr>
          <p:cNvSpPr/>
          <p:nvPr/>
        </p:nvSpPr>
        <p:spPr>
          <a:xfrm>
            <a:off x="794605" y="3721972"/>
            <a:ext cx="4774225" cy="27142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89388" y="323432"/>
            <a:ext cx="1106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array could be built with 6 cubes?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A87E2F-3BC8-4627-943F-70D5F69355C3}"/>
              </a:ext>
            </a:extLst>
          </p:cNvPr>
          <p:cNvSpPr txBox="1"/>
          <p:nvPr/>
        </p:nvSpPr>
        <p:spPr>
          <a:xfrm>
            <a:off x="289388" y="2861292"/>
            <a:ext cx="1149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Build, draw and describe the array.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6D874A-974F-4E98-88F4-BF7E5EEC37D7}"/>
              </a:ext>
            </a:extLst>
          </p:cNvPr>
          <p:cNvSpPr txBox="1"/>
          <p:nvPr/>
        </p:nvSpPr>
        <p:spPr>
          <a:xfrm>
            <a:off x="1089711" y="5772783"/>
            <a:ext cx="477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in each row. 3 rows.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E86F7-8723-4DF4-949D-9B1B992D53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898">
            <a:off x="1987594" y="1382060"/>
            <a:ext cx="663432" cy="7225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046F89C-026A-4EC8-8443-B9FDB2ABA2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086">
            <a:off x="3471871" y="1473249"/>
            <a:ext cx="663432" cy="7225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8899973-6BEF-4BC8-99C4-5F944048C5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898">
            <a:off x="6566416" y="1666026"/>
            <a:ext cx="663432" cy="7225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C173FA-36E9-4274-AEB1-49F8B77587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255">
            <a:off x="8056589" y="1358390"/>
            <a:ext cx="663432" cy="7225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BF2674-B7BD-4D72-9231-A4695EDC0A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636">
            <a:off x="9603243" y="1701915"/>
            <a:ext cx="663432" cy="72252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76F9249-1FEB-4A03-A391-2792AC652FD5}"/>
              </a:ext>
            </a:extLst>
          </p:cNvPr>
          <p:cNvSpPr txBox="1"/>
          <p:nvPr/>
        </p:nvSpPr>
        <p:spPr>
          <a:xfrm>
            <a:off x="6935961" y="5772782"/>
            <a:ext cx="465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in each row. 2 rows.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42B03DD-E119-4C68-A17B-6007423B91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3942713"/>
            <a:ext cx="419802" cy="45719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30C611D-C607-4526-97ED-D805FE831B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3942713"/>
            <a:ext cx="419802" cy="4571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F79B4F-4B44-4199-94F1-26BDA5BBBF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4567796"/>
            <a:ext cx="419802" cy="45719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1C5BF6D-B772-44A8-853D-69D680ECF0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4567796"/>
            <a:ext cx="419802" cy="45719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D3CEF96-7B69-4F9E-9C00-9BC7B7DF27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5192879"/>
            <a:ext cx="419802" cy="45719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10AB20D-C5B9-42B8-8091-0068D305A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5192879"/>
            <a:ext cx="419802" cy="45719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46BEECD-023C-4251-B31D-98E79CB410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49" y="4325717"/>
            <a:ext cx="419802" cy="45719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79A744E-AE18-4E12-B8C0-C8C1CE1DBC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3" y="4325717"/>
            <a:ext cx="419802" cy="45719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4A4BF51-C52F-42CE-9DA9-41048C6989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57" y="4328032"/>
            <a:ext cx="419802" cy="45719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F30E894-306C-4A48-B556-200DA23205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49" y="4919160"/>
            <a:ext cx="419802" cy="45719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0D5A116-A2F5-4EE3-B4BF-E91653A242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3" y="4919160"/>
            <a:ext cx="419802" cy="45719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18E9771-E2B9-409F-A86A-078B3C7874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57" y="4921475"/>
            <a:ext cx="419802" cy="45719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B064BDD-6D35-4573-A81C-C3595DCBC2EF}"/>
              </a:ext>
            </a:extLst>
          </p:cNvPr>
          <p:cNvSpPr txBox="1"/>
          <p:nvPr/>
        </p:nvSpPr>
        <p:spPr>
          <a:xfrm>
            <a:off x="5568830" y="4831869"/>
            <a:ext cx="10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252B07-B245-49D5-8088-7A172E6122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072">
            <a:off x="4984557" y="1431400"/>
            <a:ext cx="663432" cy="7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4" grpId="0" animBg="1"/>
      <p:bldP spid="67" grpId="0"/>
      <p:bldP spid="61" grpId="0"/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DC562-E780-4284-AD7B-F085679F0394}"/>
              </a:ext>
            </a:extLst>
          </p:cNvPr>
          <p:cNvSpPr txBox="1"/>
          <p:nvPr/>
        </p:nvSpPr>
        <p:spPr>
          <a:xfrm>
            <a:off x="318286" y="335524"/>
            <a:ext cx="78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Equal or unequal?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B21876-9DD0-4E8E-B519-966BCA59C53F}"/>
              </a:ext>
            </a:extLst>
          </p:cNvPr>
          <p:cNvGrpSpPr/>
          <p:nvPr/>
        </p:nvGrpSpPr>
        <p:grpSpPr>
          <a:xfrm rot="19570721">
            <a:off x="523693" y="2053280"/>
            <a:ext cx="1317578" cy="1596658"/>
            <a:chOff x="9073611" y="3756715"/>
            <a:chExt cx="723919" cy="124972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8778A97-6D31-4E03-8859-0F3656683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545999">
              <a:off x="9141176" y="3756715"/>
              <a:ext cx="439604" cy="11989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231188E-A40A-42BF-964B-1FEC65EC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21703">
              <a:off x="9073611" y="3791655"/>
              <a:ext cx="723919" cy="121478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670E07-CAD0-45E0-B1CB-6672F16DCE0F}"/>
              </a:ext>
            </a:extLst>
          </p:cNvPr>
          <p:cNvGrpSpPr/>
          <p:nvPr/>
        </p:nvGrpSpPr>
        <p:grpSpPr>
          <a:xfrm rot="19570721">
            <a:off x="2024661" y="2053280"/>
            <a:ext cx="1317578" cy="1596658"/>
            <a:chOff x="9073611" y="3756715"/>
            <a:chExt cx="723919" cy="124972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ACCA25F-DA9F-4574-96C3-1D80236FB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545999">
              <a:off x="9141176" y="3756715"/>
              <a:ext cx="439604" cy="119899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72B529C-6FF0-4666-8684-7EF137906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21703">
              <a:off x="9073611" y="3791655"/>
              <a:ext cx="723919" cy="121478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A651FF-34EC-4D0D-90A4-22FDC1FFD0DF}"/>
              </a:ext>
            </a:extLst>
          </p:cNvPr>
          <p:cNvGrpSpPr/>
          <p:nvPr/>
        </p:nvGrpSpPr>
        <p:grpSpPr>
          <a:xfrm rot="19570721">
            <a:off x="3525629" y="2053280"/>
            <a:ext cx="1317578" cy="1596658"/>
            <a:chOff x="9073611" y="3756715"/>
            <a:chExt cx="723919" cy="124972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30D52F9-05DF-46BD-A78D-09EFAFEAD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545999">
              <a:off x="9141176" y="3756715"/>
              <a:ext cx="439604" cy="119899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E0E07B4-41BB-46C3-99F9-D29559A65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21703">
              <a:off x="9073611" y="3791655"/>
              <a:ext cx="723919" cy="121478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DB2C78C-8DF8-4C00-ACB8-5DB5E1B8350D}"/>
              </a:ext>
            </a:extLst>
          </p:cNvPr>
          <p:cNvGrpSpPr/>
          <p:nvPr/>
        </p:nvGrpSpPr>
        <p:grpSpPr>
          <a:xfrm>
            <a:off x="5959986" y="1698259"/>
            <a:ext cx="1815087" cy="2222167"/>
            <a:chOff x="4216076" y="1331804"/>
            <a:chExt cx="3915837" cy="423333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7D25280-9218-461F-BE02-F5E238CE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104A43E-E297-4ACF-9012-DB203A2F8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B465740-1626-480A-AEC3-DF6EAB0E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8B62179-55E2-478C-B2E1-E99ABF789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117187B-FCE9-45FF-BB15-B1C1577D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C9101AA-DBA0-478C-B19C-9A0056C54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0257852-E003-4A95-9EB9-91BE3BBD5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CFF370A-D436-49F9-B5D8-0F38ABE1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91DAA30-BBE8-4C17-868A-E2F09C8E1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CF4F09E-ED0B-4B13-BBB4-1676D1C4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D3069DC-C5C7-4F51-9327-C3D95FE9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6609629-BD0C-4B3E-BBE0-53F082EC6F65}"/>
              </a:ext>
            </a:extLst>
          </p:cNvPr>
          <p:cNvGrpSpPr/>
          <p:nvPr/>
        </p:nvGrpSpPr>
        <p:grpSpPr>
          <a:xfrm>
            <a:off x="9694686" y="1698259"/>
            <a:ext cx="1815087" cy="2222167"/>
            <a:chOff x="4216076" y="1331804"/>
            <a:chExt cx="3915837" cy="4233338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EADE310-6810-41EE-A61A-41709EDE7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D2D4B4C-13F3-4D69-BF6D-ED7B72D7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AFFBC60-6ED3-4392-8592-8682A302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AD5DCB3-D016-4054-A5F1-F46E35CF2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3E384AD-72BE-4455-8D63-B150954D4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2500509-A1FB-40E0-921E-CC5524951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1A381AA-89FB-4CAB-8F9E-B9978CB66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E8CE8F5-1F45-4C98-A20B-38A8FC885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B063484-7CD8-42C5-8590-88A8A71EF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6B91BC3-8353-4F69-9724-3DC3C55E8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00CD3EB-CFAB-449E-AAA1-2C598337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0366647-8554-441A-AE16-7A4FA4AAEC2E}"/>
              </a:ext>
            </a:extLst>
          </p:cNvPr>
          <p:cNvGrpSpPr/>
          <p:nvPr/>
        </p:nvGrpSpPr>
        <p:grpSpPr>
          <a:xfrm>
            <a:off x="7827336" y="1698259"/>
            <a:ext cx="1815087" cy="2222167"/>
            <a:chOff x="4216076" y="1331804"/>
            <a:chExt cx="3915837" cy="4233338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795AB83-DFAB-4CCA-9375-D37B9C900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E78FC27-B0D1-489D-B351-0AFABA4BD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928F470-F862-4E7C-91B4-3D25216B6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C6BD71F-5E73-4613-A67B-9A126D9FE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FAF728A-5207-4208-9D4D-F3C66595D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83EEBD7-8C1D-4A68-A562-D91FE5404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65B42A6-F942-4999-965E-B64070E2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F8243C7-C463-42B4-A9CF-FFFF5A73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351D7E8-9CF0-4FCB-A251-017BB1FA5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9FAF068-DBD2-4ED1-A003-423AC11AB949}"/>
              </a:ext>
            </a:extLst>
          </p:cNvPr>
          <p:cNvSpPr/>
          <p:nvPr/>
        </p:nvSpPr>
        <p:spPr>
          <a:xfrm>
            <a:off x="1584357" y="4963530"/>
            <a:ext cx="1894114" cy="793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2E78B7-A565-4D9B-8EF3-584159FBC7AC}"/>
              </a:ext>
            </a:extLst>
          </p:cNvPr>
          <p:cNvSpPr/>
          <p:nvPr/>
        </p:nvSpPr>
        <p:spPr>
          <a:xfrm>
            <a:off x="7862854" y="4969770"/>
            <a:ext cx="1894114" cy="793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A0F5DC8-B097-40E3-944A-EB62B76EE5D6}"/>
              </a:ext>
            </a:extLst>
          </p:cNvPr>
          <p:cNvSpPr txBox="1"/>
          <p:nvPr/>
        </p:nvSpPr>
        <p:spPr>
          <a:xfrm>
            <a:off x="1594093" y="5067693"/>
            <a:ext cx="187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equal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19852F2-9443-47CE-B328-831D375E58FD}"/>
              </a:ext>
            </a:extLst>
          </p:cNvPr>
          <p:cNvSpPr txBox="1"/>
          <p:nvPr/>
        </p:nvSpPr>
        <p:spPr>
          <a:xfrm>
            <a:off x="7878757" y="5068486"/>
            <a:ext cx="187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unequal</a:t>
            </a:r>
          </a:p>
        </p:txBody>
      </p:sp>
    </p:spTree>
    <p:extLst>
      <p:ext uri="{BB962C8B-B14F-4D97-AF65-F5344CB8AC3E}">
        <p14:creationId xmlns:p14="http://schemas.microsoft.com/office/powerpoint/2010/main" val="18420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89388" y="439808"/>
            <a:ext cx="11065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number sentence that represents the array is: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2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+ 10 + 10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array to show this.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97ED18-AF44-4BD1-9766-F10A94A825B5}"/>
              </a:ext>
            </a:extLst>
          </p:cNvPr>
          <p:cNvSpPr/>
          <p:nvPr/>
        </p:nvSpPr>
        <p:spPr>
          <a:xfrm>
            <a:off x="2069437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4420B6-0E48-42F5-8B10-199F5F6B0A43}"/>
              </a:ext>
            </a:extLst>
          </p:cNvPr>
          <p:cNvSpPr/>
          <p:nvPr/>
        </p:nvSpPr>
        <p:spPr>
          <a:xfrm>
            <a:off x="2907174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7CCC28-F72D-4F01-B15D-22D293F3F169}"/>
              </a:ext>
            </a:extLst>
          </p:cNvPr>
          <p:cNvSpPr/>
          <p:nvPr/>
        </p:nvSpPr>
        <p:spPr>
          <a:xfrm>
            <a:off x="3744911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C4A08B-F9DF-4ABF-A3DA-CBB8D7E571EC}"/>
              </a:ext>
            </a:extLst>
          </p:cNvPr>
          <p:cNvSpPr/>
          <p:nvPr/>
        </p:nvSpPr>
        <p:spPr>
          <a:xfrm>
            <a:off x="4582648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DDD97D-A838-463F-8126-DA04792B8934}"/>
              </a:ext>
            </a:extLst>
          </p:cNvPr>
          <p:cNvSpPr/>
          <p:nvPr/>
        </p:nvSpPr>
        <p:spPr>
          <a:xfrm>
            <a:off x="5420385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D40354-9C4B-404C-B789-1519D54F9CAB}"/>
              </a:ext>
            </a:extLst>
          </p:cNvPr>
          <p:cNvSpPr/>
          <p:nvPr/>
        </p:nvSpPr>
        <p:spPr>
          <a:xfrm>
            <a:off x="6258122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ACBD91-DA85-4DBB-91CF-ECF3FE6DDB5F}"/>
              </a:ext>
            </a:extLst>
          </p:cNvPr>
          <p:cNvSpPr/>
          <p:nvPr/>
        </p:nvSpPr>
        <p:spPr>
          <a:xfrm>
            <a:off x="7095859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9E36AB-7003-4C72-B68D-60FEB43ADCEB}"/>
              </a:ext>
            </a:extLst>
          </p:cNvPr>
          <p:cNvSpPr/>
          <p:nvPr/>
        </p:nvSpPr>
        <p:spPr>
          <a:xfrm>
            <a:off x="7933596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56CC22-4CCA-4258-90AB-57F5FC4C4F0E}"/>
              </a:ext>
            </a:extLst>
          </p:cNvPr>
          <p:cNvSpPr/>
          <p:nvPr/>
        </p:nvSpPr>
        <p:spPr>
          <a:xfrm>
            <a:off x="8771333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8322C6-353C-4F34-B742-E859FDB46603}"/>
              </a:ext>
            </a:extLst>
          </p:cNvPr>
          <p:cNvSpPr/>
          <p:nvPr/>
        </p:nvSpPr>
        <p:spPr>
          <a:xfrm>
            <a:off x="9609074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040B87-235D-4709-AF0D-E694B3610CA0}"/>
              </a:ext>
            </a:extLst>
          </p:cNvPr>
          <p:cNvSpPr/>
          <p:nvPr/>
        </p:nvSpPr>
        <p:spPr>
          <a:xfrm>
            <a:off x="2068753" y="4295800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C6520C0-8E68-4BB7-9D21-182A4B4FDE55}"/>
              </a:ext>
            </a:extLst>
          </p:cNvPr>
          <p:cNvSpPr/>
          <p:nvPr/>
        </p:nvSpPr>
        <p:spPr>
          <a:xfrm>
            <a:off x="2068753" y="3454876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94E9AA-A8F4-47B2-BF2E-E447DF4FE2A2}"/>
              </a:ext>
            </a:extLst>
          </p:cNvPr>
          <p:cNvSpPr/>
          <p:nvPr/>
        </p:nvSpPr>
        <p:spPr>
          <a:xfrm>
            <a:off x="2907174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FA197D-ACB5-41AC-AE61-3D74FC8DAE12}"/>
              </a:ext>
            </a:extLst>
          </p:cNvPr>
          <p:cNvSpPr/>
          <p:nvPr/>
        </p:nvSpPr>
        <p:spPr>
          <a:xfrm>
            <a:off x="3744911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E95223-CA97-4809-8450-B73AD9E6B471}"/>
              </a:ext>
            </a:extLst>
          </p:cNvPr>
          <p:cNvSpPr/>
          <p:nvPr/>
        </p:nvSpPr>
        <p:spPr>
          <a:xfrm>
            <a:off x="4582648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80C82E-1A2C-4444-9757-B0CB55C2BF0C}"/>
              </a:ext>
            </a:extLst>
          </p:cNvPr>
          <p:cNvSpPr/>
          <p:nvPr/>
        </p:nvSpPr>
        <p:spPr>
          <a:xfrm>
            <a:off x="5420385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29479A-B39D-4B96-AA68-100433B9A708}"/>
              </a:ext>
            </a:extLst>
          </p:cNvPr>
          <p:cNvSpPr/>
          <p:nvPr/>
        </p:nvSpPr>
        <p:spPr>
          <a:xfrm>
            <a:off x="6258122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A9D75B9-2CE2-4255-BE49-3337355F0829}"/>
              </a:ext>
            </a:extLst>
          </p:cNvPr>
          <p:cNvSpPr/>
          <p:nvPr/>
        </p:nvSpPr>
        <p:spPr>
          <a:xfrm>
            <a:off x="7095859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B7ABFC-5A15-4B5A-A661-4EB67789C18F}"/>
              </a:ext>
            </a:extLst>
          </p:cNvPr>
          <p:cNvSpPr/>
          <p:nvPr/>
        </p:nvSpPr>
        <p:spPr>
          <a:xfrm>
            <a:off x="7933596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E37D80-753C-4053-A491-7EF6FF6B0E14}"/>
              </a:ext>
            </a:extLst>
          </p:cNvPr>
          <p:cNvSpPr/>
          <p:nvPr/>
        </p:nvSpPr>
        <p:spPr>
          <a:xfrm>
            <a:off x="8771333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C74DB67-BF17-4780-BDEE-1C19F2178FA3}"/>
              </a:ext>
            </a:extLst>
          </p:cNvPr>
          <p:cNvSpPr/>
          <p:nvPr/>
        </p:nvSpPr>
        <p:spPr>
          <a:xfrm>
            <a:off x="9609074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CFE7001-3D1E-416E-A095-FFFABB5DD39C}"/>
              </a:ext>
            </a:extLst>
          </p:cNvPr>
          <p:cNvSpPr/>
          <p:nvPr/>
        </p:nvSpPr>
        <p:spPr>
          <a:xfrm>
            <a:off x="2907174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A4B91F8-75F8-4656-A4FB-9B88EDA38342}"/>
              </a:ext>
            </a:extLst>
          </p:cNvPr>
          <p:cNvSpPr/>
          <p:nvPr/>
        </p:nvSpPr>
        <p:spPr>
          <a:xfrm>
            <a:off x="3744911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5DE4126-C17D-4E0E-922A-DD6612542C90}"/>
              </a:ext>
            </a:extLst>
          </p:cNvPr>
          <p:cNvSpPr/>
          <p:nvPr/>
        </p:nvSpPr>
        <p:spPr>
          <a:xfrm>
            <a:off x="4582648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EEF749E-6A75-4CC0-90BE-9CDB9066E9FB}"/>
              </a:ext>
            </a:extLst>
          </p:cNvPr>
          <p:cNvSpPr/>
          <p:nvPr/>
        </p:nvSpPr>
        <p:spPr>
          <a:xfrm>
            <a:off x="5420385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B5EC7CC-1C02-4BB9-9250-14C611D185D7}"/>
              </a:ext>
            </a:extLst>
          </p:cNvPr>
          <p:cNvSpPr/>
          <p:nvPr/>
        </p:nvSpPr>
        <p:spPr>
          <a:xfrm>
            <a:off x="6258122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A1E6E3C-6CB9-4C7B-AA89-95ACA379C98D}"/>
              </a:ext>
            </a:extLst>
          </p:cNvPr>
          <p:cNvSpPr/>
          <p:nvPr/>
        </p:nvSpPr>
        <p:spPr>
          <a:xfrm>
            <a:off x="7095859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3BB81C6-7EBB-40BF-A450-6A20B0CCA7B1}"/>
              </a:ext>
            </a:extLst>
          </p:cNvPr>
          <p:cNvSpPr/>
          <p:nvPr/>
        </p:nvSpPr>
        <p:spPr>
          <a:xfrm>
            <a:off x="7933596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D47E8B4-902F-4ED1-8725-C3F861BE1CD9}"/>
              </a:ext>
            </a:extLst>
          </p:cNvPr>
          <p:cNvSpPr/>
          <p:nvPr/>
        </p:nvSpPr>
        <p:spPr>
          <a:xfrm>
            <a:off x="8771333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993F524-302E-45B4-9C92-E19E3D56BE02}"/>
              </a:ext>
            </a:extLst>
          </p:cNvPr>
          <p:cNvSpPr/>
          <p:nvPr/>
        </p:nvSpPr>
        <p:spPr>
          <a:xfrm>
            <a:off x="9609074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8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DC562-E780-4284-AD7B-F085679F0394}"/>
              </a:ext>
            </a:extLst>
          </p:cNvPr>
          <p:cNvSpPr txBox="1"/>
          <p:nvPr/>
        </p:nvSpPr>
        <p:spPr>
          <a:xfrm>
            <a:off x="318286" y="335524"/>
            <a:ext cx="78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Equal or unequal?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10410-BAD0-446A-A071-3CF74BD8DE30}"/>
              </a:ext>
            </a:extLst>
          </p:cNvPr>
          <p:cNvSpPr/>
          <p:nvPr/>
        </p:nvSpPr>
        <p:spPr>
          <a:xfrm>
            <a:off x="1620869" y="4975654"/>
            <a:ext cx="1894114" cy="793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F94BD-4DAB-4A04-9D04-8C219BA0657E}"/>
              </a:ext>
            </a:extLst>
          </p:cNvPr>
          <p:cNvSpPr/>
          <p:nvPr/>
        </p:nvSpPr>
        <p:spPr>
          <a:xfrm>
            <a:off x="7974867" y="4975654"/>
            <a:ext cx="1894114" cy="793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5DC2D-EAB5-4810-AD42-B5D5340CD3EA}"/>
              </a:ext>
            </a:extLst>
          </p:cNvPr>
          <p:cNvSpPr txBox="1"/>
          <p:nvPr/>
        </p:nvSpPr>
        <p:spPr>
          <a:xfrm>
            <a:off x="1630605" y="5079817"/>
            <a:ext cx="187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unequal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C0713-0B29-4AD6-91B7-1F5BDFFA2A2A}"/>
              </a:ext>
            </a:extLst>
          </p:cNvPr>
          <p:cNvSpPr txBox="1"/>
          <p:nvPr/>
        </p:nvSpPr>
        <p:spPr>
          <a:xfrm>
            <a:off x="7979047" y="5074370"/>
            <a:ext cx="187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equal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84C16A-98DA-4D74-B66F-5A69FEDEF90D}"/>
              </a:ext>
            </a:extLst>
          </p:cNvPr>
          <p:cNvGrpSpPr/>
          <p:nvPr/>
        </p:nvGrpSpPr>
        <p:grpSpPr>
          <a:xfrm>
            <a:off x="420059" y="1832444"/>
            <a:ext cx="1389534" cy="1998887"/>
            <a:chOff x="-5735219" y="2064179"/>
            <a:chExt cx="4029075" cy="6096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C6F0D0-6DF3-4DEF-8992-C682C4B1C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735219" y="2064179"/>
              <a:ext cx="4029075" cy="609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A124D0-D0D8-4CA9-92E5-363115A97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35538" y="7205042"/>
              <a:ext cx="1396884" cy="53672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EC100C-1ECC-400F-96B3-955C292D9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06419" y="6463229"/>
              <a:ext cx="1396884" cy="53672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0E9F6-8376-4EE9-B98C-590749E53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4359417" y="7281241"/>
              <a:ext cx="1396884" cy="53672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8F67D6-B003-4ACA-885E-4FEBB4897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3222913" y="6894805"/>
              <a:ext cx="1396884" cy="5367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A8EE9A-0718-4215-9534-2D8A9F4A3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3922285" y="6506631"/>
              <a:ext cx="1396884" cy="5367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ADEF11-0A9D-419F-A870-ABAB002B8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61497" y="5706792"/>
              <a:ext cx="1396884" cy="53672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64E1A3-FA08-4B69-84F1-F71229697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35948" y="5034396"/>
              <a:ext cx="1396884" cy="53672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543757F-37DF-4F7D-AF80-4B1072A5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523314">
              <a:off x="-2948083" y="5719677"/>
              <a:ext cx="1396884" cy="53672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F43D7B-FC1D-407F-95B0-9A5F378C5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4103286" y="5929320"/>
              <a:ext cx="1396884" cy="53672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77666E2-5E65-4E1A-8DF3-5DC36E161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4158813" y="5298165"/>
              <a:ext cx="1396884" cy="53672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D6A17E-3A50-4D1F-8B88-6ECF1506CAD5}"/>
              </a:ext>
            </a:extLst>
          </p:cNvPr>
          <p:cNvGrpSpPr/>
          <p:nvPr/>
        </p:nvGrpSpPr>
        <p:grpSpPr>
          <a:xfrm>
            <a:off x="1935901" y="1832444"/>
            <a:ext cx="1389534" cy="1998887"/>
            <a:chOff x="-5735219" y="2064179"/>
            <a:chExt cx="4029075" cy="6096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55670B-07E5-46B3-8E8D-F84D74F48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735219" y="2064179"/>
              <a:ext cx="4029075" cy="6096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75BA80B-34A6-48FB-82BA-B664328F8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35538" y="7205042"/>
              <a:ext cx="1396884" cy="53672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028AB61-E832-435D-A06E-BAD60147D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06419" y="6463229"/>
              <a:ext cx="1396884" cy="53672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D51FFE-8CE1-4E0C-B0A4-C73CCC5FE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4359417" y="7281241"/>
              <a:ext cx="1396884" cy="53672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F6CEFB5-99A0-4F13-B2AC-598E3379C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3922285" y="6506631"/>
              <a:ext cx="1396884" cy="53672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07F1D31-487D-4D8B-8849-59A9FFF9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61497" y="5706792"/>
              <a:ext cx="1396884" cy="53672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549BAA5-6F28-4F6A-9083-368E3A180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523314">
              <a:off x="-2948083" y="5719677"/>
              <a:ext cx="1396884" cy="53672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769C6D6-FB86-41CE-9B62-420A0BC5D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4103286" y="5929320"/>
              <a:ext cx="1396884" cy="53672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BB6F82-ADDC-4A1D-A748-544944927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4158813" y="5298165"/>
              <a:ext cx="1396884" cy="53672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3A1CBB-2D9A-46CD-B0BE-2A05D76A0796}"/>
              </a:ext>
            </a:extLst>
          </p:cNvPr>
          <p:cNvGrpSpPr/>
          <p:nvPr/>
        </p:nvGrpSpPr>
        <p:grpSpPr>
          <a:xfrm>
            <a:off x="3451340" y="1832444"/>
            <a:ext cx="1389534" cy="1998887"/>
            <a:chOff x="-5735219" y="2064179"/>
            <a:chExt cx="4029075" cy="6096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B5D1E43-E49A-46AC-9E80-B01CECCE1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735219" y="2064179"/>
              <a:ext cx="4029075" cy="6096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952985B-769A-4FDB-94F4-AD86CC864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35538" y="7205042"/>
              <a:ext cx="1396884" cy="53672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C2505DB-72F3-47D5-8A65-F77220DFB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06419" y="6463229"/>
              <a:ext cx="1396884" cy="53672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4107EC2-0BEC-439D-BD61-270E8A6B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4359417" y="7281241"/>
              <a:ext cx="1396884" cy="53672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7A26BB7-E2AE-44D6-B06F-791A0AE0F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3222913" y="6894805"/>
              <a:ext cx="1396884" cy="53672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51A34E-DE73-411D-93F9-99676A703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3922285" y="6506631"/>
              <a:ext cx="1396884" cy="53672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24FF62F-560D-44A5-AF4C-337C0CDE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61497" y="5706792"/>
              <a:ext cx="1396884" cy="53672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04CD11A-833E-40D4-B42C-C999A384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72080">
              <a:off x="-5535948" y="5034396"/>
              <a:ext cx="1396884" cy="53672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3DE2F60-CF99-4DB0-B71D-43DFDF393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523314">
              <a:off x="-2948083" y="5719677"/>
              <a:ext cx="1396884" cy="53672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291A648-801C-4781-8E9F-A3954BCF9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4103286" y="5929320"/>
              <a:ext cx="1396884" cy="53672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F114C44-67B9-4063-94D5-6CE28DE2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8992">
              <a:off x="-4158813" y="5298165"/>
              <a:ext cx="1396884" cy="53672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8498454-62F4-426D-AF46-04300BF20552}"/>
              </a:ext>
            </a:extLst>
          </p:cNvPr>
          <p:cNvGrpSpPr/>
          <p:nvPr/>
        </p:nvGrpSpPr>
        <p:grpSpPr>
          <a:xfrm>
            <a:off x="5815632" y="1653987"/>
            <a:ext cx="2367316" cy="2525005"/>
            <a:chOff x="307709" y="751189"/>
            <a:chExt cx="2947354" cy="287827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C1C3FBE-A01A-40BF-802C-25CF8DA8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89" y="1471022"/>
              <a:ext cx="448369" cy="73225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D7744C0-7ABF-4A80-9F5F-7680DED6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562" y="1374296"/>
              <a:ext cx="448369" cy="73225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0044B23-3E38-403C-BEBC-50A9C6F6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474" y="1372545"/>
              <a:ext cx="448369" cy="73225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629FBCD-FF3C-497F-AAAB-BE9E170A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86" y="1388184"/>
              <a:ext cx="448369" cy="73225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9E2293-2376-4DFA-9C98-CF3A5AD7A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16" y="1458075"/>
              <a:ext cx="448369" cy="73225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4CDDB71-0AC2-4CA9-9A90-82501AD58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70" y="1738671"/>
              <a:ext cx="448369" cy="73225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D4EC3E9-22CF-478E-9160-42987FB0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042" y="1738671"/>
              <a:ext cx="448369" cy="73225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B30158B-488B-4699-BC6A-A0ADED686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214" y="1738671"/>
              <a:ext cx="448369" cy="73225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E96CE3E-CD6B-47A0-A4FE-3D93DC7D7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86" y="1738671"/>
              <a:ext cx="448369" cy="73225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FBA760C-E723-4028-AB15-2DFF09B5A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59" y="1738671"/>
              <a:ext cx="448369" cy="73225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44AA967-2567-4D89-8B36-4E58F629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09" y="751189"/>
              <a:ext cx="2947354" cy="287827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973A57-88DA-4126-A331-A0BABC9A7312}"/>
              </a:ext>
            </a:extLst>
          </p:cNvPr>
          <p:cNvGrpSpPr/>
          <p:nvPr/>
        </p:nvGrpSpPr>
        <p:grpSpPr>
          <a:xfrm>
            <a:off x="7738266" y="1653987"/>
            <a:ext cx="2367316" cy="2525005"/>
            <a:chOff x="307709" y="751189"/>
            <a:chExt cx="2947354" cy="2878275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6C596F0-36FA-4019-B506-AD7CD0C8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89" y="1471022"/>
              <a:ext cx="448369" cy="73225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B22716A-39C2-4311-AC0E-7D4F9F92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562" y="1374296"/>
              <a:ext cx="448369" cy="73225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FD06EEE-E776-478D-AD94-F9A534B04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474" y="1372545"/>
              <a:ext cx="448369" cy="73225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EDC75C-C9AD-4905-ACCF-9001A6B66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86" y="1388184"/>
              <a:ext cx="448369" cy="73225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D1C3FE7-26C8-4E64-847F-E86CE7A97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16" y="1458075"/>
              <a:ext cx="448369" cy="73225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50CE589-B45A-4877-BD63-18FB05835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70" y="1738671"/>
              <a:ext cx="448369" cy="73225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EC36566-7366-4863-98A0-879F19B07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042" y="1738671"/>
              <a:ext cx="448369" cy="73225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9A75CC8-0719-4A54-9C30-D5CF55918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214" y="1738671"/>
              <a:ext cx="448369" cy="73225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C21904E-735C-4CB5-A140-576431866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86" y="1738671"/>
              <a:ext cx="448369" cy="732252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E323072-DE9C-4C43-8509-A9F10683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59" y="1738671"/>
              <a:ext cx="448369" cy="732252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D266160-0611-42D2-8C2F-26B8F759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09" y="751189"/>
              <a:ext cx="2947354" cy="2878275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9D9762-302F-4755-AB3D-E5328C7AAF1A}"/>
              </a:ext>
            </a:extLst>
          </p:cNvPr>
          <p:cNvGrpSpPr/>
          <p:nvPr/>
        </p:nvGrpSpPr>
        <p:grpSpPr>
          <a:xfrm>
            <a:off x="9660900" y="1653987"/>
            <a:ext cx="2367316" cy="2525005"/>
            <a:chOff x="307709" y="751189"/>
            <a:chExt cx="2947354" cy="2878275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6FACC408-DDD5-40E1-A71B-A2D94D53D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89" y="1471022"/>
              <a:ext cx="448369" cy="732252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73BB2FC0-4854-498A-8CDA-52D602257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562" y="1374296"/>
              <a:ext cx="448369" cy="732252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D9652E4-D7D5-47DA-8538-FCFD0860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474" y="1372545"/>
              <a:ext cx="448369" cy="732252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A7A3428-2B2E-4E77-A6B3-2FE1FE7F3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86" y="1388184"/>
              <a:ext cx="448369" cy="732252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AA40336-6784-49DC-9BC0-B6A60AFC8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16" y="1458075"/>
              <a:ext cx="448369" cy="732252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F27FD49-4B29-4C0A-A9A9-093DBA024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70" y="1738671"/>
              <a:ext cx="448369" cy="73225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6C090F7-BCCC-4CC2-8E14-451A8BB1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042" y="1738671"/>
              <a:ext cx="448369" cy="73225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E45EB534-42DE-468E-87E3-B1207B59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214" y="1738671"/>
              <a:ext cx="448369" cy="73225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66D73AF-7405-4CBD-B23F-F8D2E2532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86" y="1738671"/>
              <a:ext cx="448369" cy="73225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C4C369EF-232A-4B86-BAD7-21A59A877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59" y="1738671"/>
              <a:ext cx="448369" cy="732252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7818EBE-E714-4DAE-943D-4CFE0CF3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09" y="751189"/>
              <a:ext cx="2947354" cy="2878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6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6571AE-61D8-492D-A540-12114928D44D}"/>
              </a:ext>
            </a:extLst>
          </p:cNvPr>
          <p:cNvGrpSpPr/>
          <p:nvPr/>
        </p:nvGrpSpPr>
        <p:grpSpPr>
          <a:xfrm>
            <a:off x="1" y="-20453"/>
            <a:ext cx="12191999" cy="6998429"/>
            <a:chOff x="1" y="-20453"/>
            <a:chExt cx="12191999" cy="699842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CCE23E-A2B2-4A93-A247-2009D3E0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0453"/>
              <a:ext cx="12191999" cy="6998429"/>
            </a:xfrm>
            <a:prstGeom prst="rect">
              <a:avLst/>
            </a:prstGeom>
          </p:spPr>
        </p:pic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987555A9-BC3B-450A-8473-93C0F5B4A590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Fluency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A162B1-8A92-416C-AED2-00A80740A5A3}"/>
                </a:ext>
              </a:extLst>
            </p:cNvPr>
            <p:cNvGrpSpPr/>
            <p:nvPr/>
          </p:nvGrpSpPr>
          <p:grpSpPr>
            <a:xfrm>
              <a:off x="1961674" y="1789470"/>
              <a:ext cx="8268651" cy="2129501"/>
              <a:chOff x="1268264" y="1305375"/>
              <a:chExt cx="9635432" cy="27905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662E16D-DFA4-441B-87C0-2131A66BAA83}"/>
                  </a:ext>
                </a:extLst>
              </p:cNvPr>
              <p:cNvGrpSpPr/>
              <p:nvPr/>
            </p:nvGrpSpPr>
            <p:grpSpPr>
              <a:xfrm>
                <a:off x="1268264" y="1305375"/>
                <a:ext cx="1269399" cy="2790578"/>
                <a:chOff x="-1003134" y="6437445"/>
                <a:chExt cx="344616" cy="769904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1861518-2E9A-4F45-91FD-61B7D6A5D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51532" y="6790120"/>
                  <a:ext cx="258851" cy="417229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1DF418B4-6745-476C-A88E-6D02E01E8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3134" y="6605509"/>
                  <a:ext cx="342600" cy="266467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A5A7C838-7667-4338-9D4C-08D138AE2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1118" y="6437445"/>
                  <a:ext cx="342600" cy="266467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4363EE-3F2A-4284-A9FA-FD23DE8C8EF2}"/>
                  </a:ext>
                </a:extLst>
              </p:cNvPr>
              <p:cNvGrpSpPr/>
              <p:nvPr/>
            </p:nvGrpSpPr>
            <p:grpSpPr>
              <a:xfrm>
                <a:off x="3359772" y="1305375"/>
                <a:ext cx="1269399" cy="2790578"/>
                <a:chOff x="-1003134" y="6437445"/>
                <a:chExt cx="344616" cy="769904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B856D6F-9F46-46C2-A2DE-0FE1F3EE4F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51532" y="6790120"/>
                  <a:ext cx="258851" cy="417229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8F9DB80-CAC0-43CD-9894-0B488D6E43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3134" y="6605509"/>
                  <a:ext cx="342600" cy="266467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8CC1C324-D7A7-4AA9-A470-E6D26AEA05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1118" y="6437445"/>
                  <a:ext cx="342600" cy="266467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C24AD9D-5A1F-4834-8B9A-65EE4A4B4284}"/>
                  </a:ext>
                </a:extLst>
              </p:cNvPr>
              <p:cNvGrpSpPr/>
              <p:nvPr/>
            </p:nvGrpSpPr>
            <p:grpSpPr>
              <a:xfrm>
                <a:off x="5451280" y="1305375"/>
                <a:ext cx="1269399" cy="2790578"/>
                <a:chOff x="-1003134" y="6437445"/>
                <a:chExt cx="344616" cy="769904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1BED647D-D6B4-4CBD-A192-C639CBEFD5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51532" y="6790120"/>
                  <a:ext cx="258851" cy="417229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8599CF36-40E2-44A1-AC1A-E1F70D6B68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3134" y="6605509"/>
                  <a:ext cx="342600" cy="266467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C6C7953-A0AB-46CE-ADC9-45BDB8967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1118" y="6437445"/>
                  <a:ext cx="342600" cy="266467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9E41DAF-6BF1-4289-A8E2-226EB35627B6}"/>
                  </a:ext>
                </a:extLst>
              </p:cNvPr>
              <p:cNvGrpSpPr/>
              <p:nvPr/>
            </p:nvGrpSpPr>
            <p:grpSpPr>
              <a:xfrm>
                <a:off x="7542788" y="1305375"/>
                <a:ext cx="1269399" cy="2790578"/>
                <a:chOff x="-1003134" y="6437445"/>
                <a:chExt cx="344616" cy="769904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0E5FB59-DDB0-48C6-A850-7B7CD2CDED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51532" y="6790120"/>
                  <a:ext cx="258851" cy="417229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7B5E6C9-6F63-482F-8350-AAA26A7A4B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3134" y="6605509"/>
                  <a:ext cx="342600" cy="266467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FE2C64C-7B47-4815-8B01-FA332865C1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1118" y="6437445"/>
                  <a:ext cx="342600" cy="266467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AEA50CC-70C3-48B9-9D66-8B155D789273}"/>
                  </a:ext>
                </a:extLst>
              </p:cNvPr>
              <p:cNvGrpSpPr/>
              <p:nvPr/>
            </p:nvGrpSpPr>
            <p:grpSpPr>
              <a:xfrm>
                <a:off x="9634297" y="1305375"/>
                <a:ext cx="1269399" cy="2790578"/>
                <a:chOff x="-1003134" y="6437445"/>
                <a:chExt cx="344616" cy="769904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D9B88198-1152-476B-B2FF-FCCD7F4F3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951532" y="6790120"/>
                  <a:ext cx="258851" cy="417229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2F1716ED-D628-4B79-AAF7-46CA9861A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3134" y="6605509"/>
                  <a:ext cx="342600" cy="266467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AC57136B-94B9-453D-8889-617F3564B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01118" y="6437445"/>
                  <a:ext cx="342600" cy="26646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BEC2FF1-D447-4C6B-BA28-425E72A05CED}"/>
              </a:ext>
            </a:extLst>
          </p:cNvPr>
          <p:cNvSpPr txBox="1"/>
          <p:nvPr/>
        </p:nvSpPr>
        <p:spPr>
          <a:xfrm>
            <a:off x="318286" y="335524"/>
            <a:ext cx="78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8E7A6-6131-48D3-B09C-A3109BAD552F}"/>
              </a:ext>
            </a:extLst>
          </p:cNvPr>
          <p:cNvSpPr txBox="1"/>
          <p:nvPr/>
        </p:nvSpPr>
        <p:spPr>
          <a:xfrm>
            <a:off x="217714" y="5260237"/>
            <a:ext cx="117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groups, each with _____ ice cream scoops.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592F42-454C-4B26-9430-CF57C0D404F3}"/>
              </a:ext>
            </a:extLst>
          </p:cNvPr>
          <p:cNvSpPr txBox="1"/>
          <p:nvPr/>
        </p:nvSpPr>
        <p:spPr>
          <a:xfrm>
            <a:off x="2777765" y="5224608"/>
            <a:ext cx="86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0BFC22-E3B2-40EA-B58C-A01C666624D8}"/>
              </a:ext>
            </a:extLst>
          </p:cNvPr>
          <p:cNvSpPr txBox="1"/>
          <p:nvPr/>
        </p:nvSpPr>
        <p:spPr>
          <a:xfrm>
            <a:off x="7112700" y="5231372"/>
            <a:ext cx="86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47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C2FF1-D447-4C6B-BA28-425E72A05CED}"/>
              </a:ext>
            </a:extLst>
          </p:cNvPr>
          <p:cNvSpPr txBox="1"/>
          <p:nvPr/>
        </p:nvSpPr>
        <p:spPr>
          <a:xfrm>
            <a:off x="318286" y="335524"/>
            <a:ext cx="78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8E7A6-6131-48D3-B09C-A3109BAD552F}"/>
              </a:ext>
            </a:extLst>
          </p:cNvPr>
          <p:cNvSpPr txBox="1"/>
          <p:nvPr/>
        </p:nvSpPr>
        <p:spPr>
          <a:xfrm>
            <a:off x="217714" y="5252310"/>
            <a:ext cx="117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groups of _____ apples.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A2EB-ECC8-458B-962B-EEE04FF5EABF}"/>
              </a:ext>
            </a:extLst>
          </p:cNvPr>
          <p:cNvSpPr txBox="1"/>
          <p:nvPr/>
        </p:nvSpPr>
        <p:spPr>
          <a:xfrm>
            <a:off x="4458287" y="5233971"/>
            <a:ext cx="86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87C80-98C4-421A-A844-4EC41CD728CB}"/>
              </a:ext>
            </a:extLst>
          </p:cNvPr>
          <p:cNvSpPr txBox="1"/>
          <p:nvPr/>
        </p:nvSpPr>
        <p:spPr>
          <a:xfrm>
            <a:off x="7322773" y="5233970"/>
            <a:ext cx="86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1FE64F-8829-4282-AC9F-D40619A74B0C}"/>
              </a:ext>
            </a:extLst>
          </p:cNvPr>
          <p:cNvGrpSpPr/>
          <p:nvPr/>
        </p:nvGrpSpPr>
        <p:grpSpPr>
          <a:xfrm>
            <a:off x="1455028" y="1574960"/>
            <a:ext cx="2507873" cy="2732631"/>
            <a:chOff x="649661" y="1406578"/>
            <a:chExt cx="2793334" cy="32157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6A921E-2CE1-4A1A-BC24-43A45832B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53" y="1912436"/>
              <a:ext cx="663377" cy="74474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453CF0C-9456-451D-8353-85735B0CD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021" y="1912436"/>
              <a:ext cx="663377" cy="7447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8B43BFD-A981-4EA7-960D-316C7E72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835" y="1912436"/>
              <a:ext cx="663377" cy="7447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CC1FA3E-147A-42B4-9478-7841DBF4F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04" y="2238053"/>
              <a:ext cx="663377" cy="7447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7725D3F-6780-4D15-881D-8DEC0CE1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51" y="2269701"/>
              <a:ext cx="663377" cy="74474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C4BB34-096C-4C03-B46B-1C4F7E80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19" y="2269701"/>
              <a:ext cx="663377" cy="74474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7E41D4-1B3D-43F3-9DC0-065032DBD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657" y="2269701"/>
              <a:ext cx="663377" cy="74474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B533C36-1F2C-49E6-B5C3-0EEFFC8E2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24" y="2564817"/>
              <a:ext cx="663377" cy="74474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47183BA-BFC6-435B-A436-372222F47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692" y="2564817"/>
              <a:ext cx="663377" cy="74474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42132A6-5810-4763-A1B1-ABEE6BCB7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830" y="2564817"/>
              <a:ext cx="663377" cy="7447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CB29428-401E-49AD-AF42-45966485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61" y="1406578"/>
              <a:ext cx="2793334" cy="321573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D487CC-231D-4A51-A27E-28820121D597}"/>
              </a:ext>
            </a:extLst>
          </p:cNvPr>
          <p:cNvGrpSpPr/>
          <p:nvPr/>
        </p:nvGrpSpPr>
        <p:grpSpPr>
          <a:xfrm>
            <a:off x="3743244" y="1574960"/>
            <a:ext cx="2507873" cy="2732631"/>
            <a:chOff x="649661" y="1406578"/>
            <a:chExt cx="2793334" cy="321573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E082121-DDB9-498E-9CA6-143EE16B0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53" y="1912436"/>
              <a:ext cx="663377" cy="74474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DE633D-1A72-4644-8B21-0174A736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021" y="1912436"/>
              <a:ext cx="663377" cy="74474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F48C577-32CA-4855-9B96-36C1B957B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835" y="1912436"/>
              <a:ext cx="663377" cy="74474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407FA9-2015-4E47-89E0-64DF9F6BE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04" y="2238053"/>
              <a:ext cx="663377" cy="74474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11A17D3-9B92-4435-8111-017111B6F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51" y="2269701"/>
              <a:ext cx="663377" cy="74474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54E4F0D-E3CB-4202-A800-0D52567D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19" y="2269701"/>
              <a:ext cx="663377" cy="74474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2F132A8-F0DF-446F-9623-8AE953BD6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657" y="2269701"/>
              <a:ext cx="663377" cy="74474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0CB5317-E57D-4396-8D6D-DC09C9EB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24" y="2564817"/>
              <a:ext cx="663377" cy="74474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B46B90E-AF0C-400F-80CD-BC0DED01C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692" y="2564817"/>
              <a:ext cx="663377" cy="74474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304CB5F-CEA4-43AB-828B-7E44626CF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830" y="2564817"/>
              <a:ext cx="663377" cy="74474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3EFE171-9D8D-455A-AD15-D268BC714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61" y="1406578"/>
              <a:ext cx="2793334" cy="321573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BCB26A-81EC-4409-8B83-B14CB979DDDE}"/>
              </a:ext>
            </a:extLst>
          </p:cNvPr>
          <p:cNvGrpSpPr/>
          <p:nvPr/>
        </p:nvGrpSpPr>
        <p:grpSpPr>
          <a:xfrm>
            <a:off x="6031460" y="1574960"/>
            <a:ext cx="2507873" cy="2732631"/>
            <a:chOff x="649661" y="1406578"/>
            <a:chExt cx="2793334" cy="321573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9E9CC1C-E848-46E0-B0DE-63D28E36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53" y="1912436"/>
              <a:ext cx="663377" cy="74474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D4FD676-B8D5-4292-83B7-4C62CC592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021" y="1912436"/>
              <a:ext cx="663377" cy="74474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61EFC60-04AE-4F26-9A04-26FCDCDD9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835" y="1912436"/>
              <a:ext cx="663377" cy="74474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4B3E53E-B20E-4ABC-A055-6AA22A1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04" y="2238053"/>
              <a:ext cx="663377" cy="74474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241C7A5-9675-4153-8817-013AE9F01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51" y="2269701"/>
              <a:ext cx="663377" cy="74474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6058F06-4ED6-479A-9DE0-B5087402C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19" y="2269701"/>
              <a:ext cx="663377" cy="74474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72D258E-7C94-4DC3-9DE5-5DF9FB455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657" y="2269701"/>
              <a:ext cx="663377" cy="74474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CA28F1F-66B8-4762-B30C-E77B7257A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24" y="2564817"/>
              <a:ext cx="663377" cy="74474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8FB617A-D423-4823-8547-A0636957E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692" y="2564817"/>
              <a:ext cx="663377" cy="74474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209B73E-CC34-4C3B-900F-10C4B00AF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830" y="2564817"/>
              <a:ext cx="663377" cy="74474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83B8776-BDCB-4EAD-8276-24653559A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61" y="1406578"/>
              <a:ext cx="2793334" cy="321573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264AAC-8B72-4D70-8C74-E9200005C749}"/>
              </a:ext>
            </a:extLst>
          </p:cNvPr>
          <p:cNvGrpSpPr/>
          <p:nvPr/>
        </p:nvGrpSpPr>
        <p:grpSpPr>
          <a:xfrm>
            <a:off x="8319675" y="1574960"/>
            <a:ext cx="2507873" cy="2732631"/>
            <a:chOff x="649661" y="1406578"/>
            <a:chExt cx="2793334" cy="3215731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3D80E61-AB57-48C3-A03E-143A2E0BC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53" y="1912436"/>
              <a:ext cx="663377" cy="74474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34F7768-175D-486E-9CC2-44E7D5E06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021" y="1912436"/>
              <a:ext cx="663377" cy="74474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28991AB-43F7-4820-89EC-6F79AED4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835" y="1912436"/>
              <a:ext cx="663377" cy="74474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98DE713-D666-496E-9AF5-65A672EB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04" y="2238053"/>
              <a:ext cx="663377" cy="74474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6805B7B-1F23-4E85-9765-062E11DBB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951" y="2269701"/>
              <a:ext cx="663377" cy="74474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FE4CD41-E814-4E36-93B8-F5006945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19" y="2269701"/>
              <a:ext cx="663377" cy="74474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CC7FC0E-A0A0-4251-8100-BF34493A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657" y="2269701"/>
              <a:ext cx="663377" cy="74474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8C55C63-E3FC-4AF1-AE8B-B01C1E552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24" y="2564817"/>
              <a:ext cx="663377" cy="74474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A422848-7B8A-4A9D-8B4E-843436960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692" y="2564817"/>
              <a:ext cx="663377" cy="74474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5B7216B-90C2-4A0B-9A8C-19FDF8363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830" y="2564817"/>
              <a:ext cx="663377" cy="74474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E4F9861-DDC7-441A-AA98-F21CC5652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61" y="1406578"/>
              <a:ext cx="2793334" cy="3215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41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C2FF1-D447-4C6B-BA28-425E72A05CED}"/>
              </a:ext>
            </a:extLst>
          </p:cNvPr>
          <p:cNvSpPr txBox="1"/>
          <p:nvPr/>
        </p:nvSpPr>
        <p:spPr>
          <a:xfrm>
            <a:off x="318286" y="335524"/>
            <a:ext cx="78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8E7A6-6131-48D3-B09C-A3109BAD552F}"/>
              </a:ext>
            </a:extLst>
          </p:cNvPr>
          <p:cNvSpPr txBox="1"/>
          <p:nvPr/>
        </p:nvSpPr>
        <p:spPr>
          <a:xfrm>
            <a:off x="217714" y="5233970"/>
            <a:ext cx="1175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groups of _____ fish.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FC075-B90E-490C-8AC5-0CB8FD91CDC1}"/>
              </a:ext>
            </a:extLst>
          </p:cNvPr>
          <p:cNvSpPr txBox="1"/>
          <p:nvPr/>
        </p:nvSpPr>
        <p:spPr>
          <a:xfrm>
            <a:off x="4738211" y="5205978"/>
            <a:ext cx="86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A527B-4D9A-4063-8FF1-76BC36CA0C8E}"/>
              </a:ext>
            </a:extLst>
          </p:cNvPr>
          <p:cNvSpPr txBox="1"/>
          <p:nvPr/>
        </p:nvSpPr>
        <p:spPr>
          <a:xfrm>
            <a:off x="7568902" y="5205977"/>
            <a:ext cx="86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8B6DC1-80B6-4608-84D1-B5DBC98CE115}"/>
              </a:ext>
            </a:extLst>
          </p:cNvPr>
          <p:cNvGrpSpPr/>
          <p:nvPr/>
        </p:nvGrpSpPr>
        <p:grpSpPr>
          <a:xfrm>
            <a:off x="770195" y="1697667"/>
            <a:ext cx="3111340" cy="2221189"/>
            <a:chOff x="3242474" y="7643386"/>
            <a:chExt cx="881146" cy="55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F35A3D-69F2-43BB-91BB-7DF405E21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24774" y="7825341"/>
              <a:ext cx="94223" cy="690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91047B-0BCB-405E-B4C2-B02F7B483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3248490" y="7811774"/>
              <a:ext cx="151041" cy="3899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3E9BE1-9B8A-4324-95C1-714AF6B1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4" y="8064544"/>
              <a:ext cx="94223" cy="690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28D45A-2B65-4BF9-BCC7-838EA060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381" y="7861499"/>
              <a:ext cx="94223" cy="690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DD28BB-A420-4929-A6DC-CB940E37A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89" y="8099091"/>
              <a:ext cx="94223" cy="690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8CEEEF-909F-4E9C-B67C-F63C0B59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665" y="7873692"/>
              <a:ext cx="94223" cy="6909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388EA7-3F7E-413F-9AAE-F1AA140A5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2137" y="7742679"/>
              <a:ext cx="94223" cy="690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49A785-D484-4736-A509-DBA05BC7B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49588" y="8012270"/>
              <a:ext cx="94223" cy="690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3CC7C9-5300-415F-8DEF-7CB9D8123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11276" y="7794762"/>
              <a:ext cx="94223" cy="690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D68BC9-F165-45C2-9536-A1EEC515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18128" y="7772508"/>
              <a:ext cx="94223" cy="690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816F2F5-2941-45FF-BD2C-F3176D365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85334" y="7943175"/>
              <a:ext cx="94223" cy="690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B63B21-FE08-46E8-954B-E69709C1E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3955815" y="7811774"/>
              <a:ext cx="151041" cy="38997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C811BD-DEE5-4AF7-8BBE-EFB6154C804F}"/>
                </a:ext>
              </a:extLst>
            </p:cNvPr>
            <p:cNvSpPr/>
            <p:nvPr/>
          </p:nvSpPr>
          <p:spPr>
            <a:xfrm>
              <a:off x="3242474" y="7721201"/>
              <a:ext cx="881145" cy="480544"/>
            </a:xfrm>
            <a:prstGeom prst="rect">
              <a:avLst/>
            </a:prstGeom>
            <a:solidFill>
              <a:srgbClr val="DEEBF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10A8C4-75D0-4A27-83E1-BEB4C311F06B}"/>
                </a:ext>
              </a:extLst>
            </p:cNvPr>
            <p:cNvSpPr/>
            <p:nvPr/>
          </p:nvSpPr>
          <p:spPr>
            <a:xfrm>
              <a:off x="3242475" y="7643386"/>
              <a:ext cx="881145" cy="558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394AB8-B371-4936-A2E9-AE0CC1E74E77}"/>
              </a:ext>
            </a:extLst>
          </p:cNvPr>
          <p:cNvGrpSpPr/>
          <p:nvPr/>
        </p:nvGrpSpPr>
        <p:grpSpPr>
          <a:xfrm>
            <a:off x="4537604" y="1697666"/>
            <a:ext cx="3111340" cy="2221189"/>
            <a:chOff x="3242474" y="7643386"/>
            <a:chExt cx="881146" cy="55835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D845EF6-758D-46DA-8CA9-6048115AE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24774" y="7825341"/>
              <a:ext cx="94223" cy="6909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25FE96F-B68F-4435-8CBF-730E82434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3248490" y="7811774"/>
              <a:ext cx="151041" cy="38997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1EBABD-937B-4E20-98BE-E5D63374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4" y="8064544"/>
              <a:ext cx="94223" cy="6909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9DAA457-3FEB-4B2B-8F77-F687D1126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381" y="7861499"/>
              <a:ext cx="94223" cy="6909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8B675E4-4747-4142-B236-1AAC37E86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89" y="8099091"/>
              <a:ext cx="94223" cy="6909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285E8D-390F-40C2-9039-2109BAA1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665" y="7873692"/>
              <a:ext cx="94223" cy="6909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34A3613-9DC0-401A-AFA9-023D3F18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2137" y="7742679"/>
              <a:ext cx="94223" cy="690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E3C6028-E4C0-4029-A8D6-876E77E8F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49588" y="8012270"/>
              <a:ext cx="94223" cy="6909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67BEFF5-964C-42A6-B038-3E0B5E121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11276" y="7794762"/>
              <a:ext cx="94223" cy="6909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5ABE7DB-D69F-4AE1-8FAE-8AFD8F1BA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18128" y="7772508"/>
              <a:ext cx="94223" cy="6909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461E004-39CB-4512-8162-6B2CF1085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85334" y="7943175"/>
              <a:ext cx="94223" cy="6909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2BFE4D8-04FE-4857-A41E-1A96F76EB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3955815" y="7811774"/>
              <a:ext cx="151041" cy="389971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4334CA-CF51-4773-94A3-EEB4B479ADAD}"/>
                </a:ext>
              </a:extLst>
            </p:cNvPr>
            <p:cNvSpPr/>
            <p:nvPr/>
          </p:nvSpPr>
          <p:spPr>
            <a:xfrm>
              <a:off x="3242474" y="7721201"/>
              <a:ext cx="881145" cy="480544"/>
            </a:xfrm>
            <a:prstGeom prst="rect">
              <a:avLst/>
            </a:prstGeom>
            <a:solidFill>
              <a:srgbClr val="DEEBF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410D2FD-90A6-448B-93BF-D4A536535AB4}"/>
                </a:ext>
              </a:extLst>
            </p:cNvPr>
            <p:cNvSpPr/>
            <p:nvPr/>
          </p:nvSpPr>
          <p:spPr>
            <a:xfrm>
              <a:off x="3242475" y="7643386"/>
              <a:ext cx="881145" cy="558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948FE5-E1A7-451A-80DA-5A897B0E6636}"/>
              </a:ext>
            </a:extLst>
          </p:cNvPr>
          <p:cNvGrpSpPr/>
          <p:nvPr/>
        </p:nvGrpSpPr>
        <p:grpSpPr>
          <a:xfrm>
            <a:off x="8305009" y="1697666"/>
            <a:ext cx="3111340" cy="2221189"/>
            <a:chOff x="3242474" y="7643386"/>
            <a:chExt cx="881146" cy="55835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B0EE45E-B137-4F9B-9021-056EA8388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24774" y="7825341"/>
              <a:ext cx="94223" cy="6909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2C70365-787E-43F9-B5EB-7B810C288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3248490" y="7811774"/>
              <a:ext cx="151041" cy="38997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8136C67-E01F-4AC0-AE1F-B7E5134B3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4" y="8064544"/>
              <a:ext cx="94223" cy="6909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5C1CB9A-AF60-4091-925C-8D725CE00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381" y="7861499"/>
              <a:ext cx="94223" cy="6909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D357BDB-3162-45AB-B2DF-2BC828D99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89" y="8099091"/>
              <a:ext cx="94223" cy="6909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F95BB03-C8B7-42FF-9793-C6200CC4C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665" y="7873692"/>
              <a:ext cx="94223" cy="6909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3A16AD4-BAAF-4550-B9F9-CD3418CC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2137" y="7742679"/>
              <a:ext cx="94223" cy="6909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05711DD-48F4-4709-A6EB-E3F878EB0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49588" y="8012270"/>
              <a:ext cx="94223" cy="6909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07365CE-3AF5-4ECF-8CE7-B47426DD5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11276" y="7794762"/>
              <a:ext cx="94223" cy="6909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A09A6BA-7400-4D91-80C4-4B65E0C5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18128" y="7772508"/>
              <a:ext cx="94223" cy="6909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737149-B0CB-4CC6-9BE1-3B1AEB6D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85334" y="7943175"/>
              <a:ext cx="94223" cy="6909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E213123-42E9-41FD-B444-59CDDF571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3955815" y="7811774"/>
              <a:ext cx="151041" cy="389971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47404B0-B7BF-456F-AD4A-8BFD08530AB0}"/>
                </a:ext>
              </a:extLst>
            </p:cNvPr>
            <p:cNvSpPr/>
            <p:nvPr/>
          </p:nvSpPr>
          <p:spPr>
            <a:xfrm>
              <a:off x="3242474" y="7721201"/>
              <a:ext cx="881145" cy="480544"/>
            </a:xfrm>
            <a:prstGeom prst="rect">
              <a:avLst/>
            </a:prstGeom>
            <a:solidFill>
              <a:srgbClr val="DEEBF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F368E8-AFAF-4683-9D25-8494CBB79F57}"/>
                </a:ext>
              </a:extLst>
            </p:cNvPr>
            <p:cNvSpPr/>
            <p:nvPr/>
          </p:nvSpPr>
          <p:spPr>
            <a:xfrm>
              <a:off x="3242475" y="7643386"/>
              <a:ext cx="881145" cy="558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3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8286" y="335524"/>
            <a:ext cx="78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to make equal groups.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31D087-BD50-4C66-B027-C597C19D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11591"/>
              </p:ext>
            </p:extLst>
          </p:nvPr>
        </p:nvGraphicFramePr>
        <p:xfrm>
          <a:off x="782217" y="1494109"/>
          <a:ext cx="10627566" cy="181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783">
                  <a:extLst>
                    <a:ext uri="{9D8B030D-6E8A-4147-A177-3AD203B41FA5}">
                      <a16:colId xmlns:a16="http://schemas.microsoft.com/office/drawing/2014/main" val="3424884518"/>
                    </a:ext>
                  </a:extLst>
                </a:gridCol>
                <a:gridCol w="5313783">
                  <a:extLst>
                    <a:ext uri="{9D8B030D-6E8A-4147-A177-3AD203B41FA5}">
                      <a16:colId xmlns:a16="http://schemas.microsoft.com/office/drawing/2014/main" val="3537057535"/>
                    </a:ext>
                  </a:extLst>
                </a:gridCol>
              </a:tblGrid>
              <a:tr h="18182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659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459118-144F-464D-B240-B6C11BCF9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40973"/>
              </p:ext>
            </p:extLst>
          </p:nvPr>
        </p:nvGraphicFramePr>
        <p:xfrm>
          <a:off x="782217" y="4040330"/>
          <a:ext cx="10627566" cy="181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522">
                  <a:extLst>
                    <a:ext uri="{9D8B030D-6E8A-4147-A177-3AD203B41FA5}">
                      <a16:colId xmlns:a16="http://schemas.microsoft.com/office/drawing/2014/main" val="3424884518"/>
                    </a:ext>
                  </a:extLst>
                </a:gridCol>
                <a:gridCol w="3542522">
                  <a:extLst>
                    <a:ext uri="{9D8B030D-6E8A-4147-A177-3AD203B41FA5}">
                      <a16:colId xmlns:a16="http://schemas.microsoft.com/office/drawing/2014/main" val="2474058665"/>
                    </a:ext>
                  </a:extLst>
                </a:gridCol>
                <a:gridCol w="3542522">
                  <a:extLst>
                    <a:ext uri="{9D8B030D-6E8A-4147-A177-3AD203B41FA5}">
                      <a16:colId xmlns:a16="http://schemas.microsoft.com/office/drawing/2014/main" val="3226193948"/>
                    </a:ext>
                  </a:extLst>
                </a:gridCol>
              </a:tblGrid>
              <a:tr h="18182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6594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B5A6C2-071F-42B1-9163-11BD7356BE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4" y="1903348"/>
            <a:ext cx="999781" cy="999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CF4DB-01DD-4897-BE40-A5A5C9C1DB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82" y="1903347"/>
            <a:ext cx="999781" cy="999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4C943-03DA-4362-8258-650D5ACF60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10" y="1903346"/>
            <a:ext cx="999781" cy="999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E45435-1050-4AB3-A32F-10CE2A37AF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38" y="1903345"/>
            <a:ext cx="999781" cy="999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75115D-A38F-4098-BFA8-F158F13EEF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35" y="1903348"/>
            <a:ext cx="999781" cy="999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37C6A0-76E5-442F-B192-719B8BD979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63" y="1903347"/>
            <a:ext cx="999781" cy="999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662D05-5ADE-4353-8E38-9A3715773D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91" y="1903346"/>
            <a:ext cx="999781" cy="999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C9ADEA-0A81-4CEA-80DC-98BF916274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19" y="1903345"/>
            <a:ext cx="999781" cy="999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C40DD-78E1-43D3-921C-1421DEAE9B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9" y="4438928"/>
            <a:ext cx="1036498" cy="1084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C32203-33D1-4E56-81F4-8E626804EA1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60" y="4438928"/>
            <a:ext cx="1036498" cy="10847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40FEBA-9909-4288-85E0-9FC5771EBA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1" y="4438928"/>
            <a:ext cx="1036498" cy="10847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3DDF81-B429-4D3F-B966-C7371B76B1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91" y="4438928"/>
            <a:ext cx="1036498" cy="10847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153AB3-8639-45D1-AA87-AB1ECA8918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92" y="4438928"/>
            <a:ext cx="1036498" cy="10847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7B0238-5615-444F-B27B-6AF3FAD403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93" y="4438928"/>
            <a:ext cx="1036498" cy="10847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F9E2873-327C-4C95-BB72-4D59DA8E85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9" y="4438928"/>
            <a:ext cx="1036498" cy="1084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445FB9-8EF5-4687-8D99-3DEB71DEA4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30" y="4438928"/>
            <a:ext cx="1036498" cy="10847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5EC39C-84C3-484C-A0A6-0C37ACF9B4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31" y="4438928"/>
            <a:ext cx="1036498" cy="1084794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5AA62D-C80B-46DB-A543-EF32F49F2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82011"/>
              </p:ext>
            </p:extLst>
          </p:nvPr>
        </p:nvGraphicFramePr>
        <p:xfrm>
          <a:off x="782217" y="4040329"/>
          <a:ext cx="10627566" cy="181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566">
                  <a:extLst>
                    <a:ext uri="{9D8B030D-6E8A-4147-A177-3AD203B41FA5}">
                      <a16:colId xmlns:a16="http://schemas.microsoft.com/office/drawing/2014/main" val="1369580016"/>
                    </a:ext>
                  </a:extLst>
                </a:gridCol>
              </a:tblGrid>
              <a:tr h="18182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5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9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8286" y="335524"/>
            <a:ext cx="786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to make equal groups.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31D087-BD50-4C66-B027-C597C19D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32553"/>
              </p:ext>
            </p:extLst>
          </p:nvPr>
        </p:nvGraphicFramePr>
        <p:xfrm>
          <a:off x="782217" y="1494109"/>
          <a:ext cx="10627568" cy="181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892">
                  <a:extLst>
                    <a:ext uri="{9D8B030D-6E8A-4147-A177-3AD203B41FA5}">
                      <a16:colId xmlns:a16="http://schemas.microsoft.com/office/drawing/2014/main" val="3424884518"/>
                    </a:ext>
                  </a:extLst>
                </a:gridCol>
                <a:gridCol w="2656892">
                  <a:extLst>
                    <a:ext uri="{9D8B030D-6E8A-4147-A177-3AD203B41FA5}">
                      <a16:colId xmlns:a16="http://schemas.microsoft.com/office/drawing/2014/main" val="1058334483"/>
                    </a:ext>
                  </a:extLst>
                </a:gridCol>
                <a:gridCol w="2656892">
                  <a:extLst>
                    <a:ext uri="{9D8B030D-6E8A-4147-A177-3AD203B41FA5}">
                      <a16:colId xmlns:a16="http://schemas.microsoft.com/office/drawing/2014/main" val="3017368548"/>
                    </a:ext>
                  </a:extLst>
                </a:gridCol>
                <a:gridCol w="2656892">
                  <a:extLst>
                    <a:ext uri="{9D8B030D-6E8A-4147-A177-3AD203B41FA5}">
                      <a16:colId xmlns:a16="http://schemas.microsoft.com/office/drawing/2014/main" val="1943503126"/>
                    </a:ext>
                  </a:extLst>
                </a:gridCol>
              </a:tblGrid>
              <a:tr h="18182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659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459118-144F-464D-B240-B6C11BCF9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6626"/>
              </p:ext>
            </p:extLst>
          </p:nvPr>
        </p:nvGraphicFramePr>
        <p:xfrm>
          <a:off x="782217" y="4040330"/>
          <a:ext cx="10627566" cy="181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513">
                  <a:extLst>
                    <a:ext uri="{9D8B030D-6E8A-4147-A177-3AD203B41FA5}">
                      <a16:colId xmlns:a16="http://schemas.microsoft.com/office/drawing/2014/main" val="3424884518"/>
                    </a:ext>
                  </a:extLst>
                </a:gridCol>
                <a:gridCol w="2125513">
                  <a:extLst>
                    <a:ext uri="{9D8B030D-6E8A-4147-A177-3AD203B41FA5}">
                      <a16:colId xmlns:a16="http://schemas.microsoft.com/office/drawing/2014/main" val="916596355"/>
                    </a:ext>
                  </a:extLst>
                </a:gridCol>
                <a:gridCol w="2125514">
                  <a:extLst>
                    <a:ext uri="{9D8B030D-6E8A-4147-A177-3AD203B41FA5}">
                      <a16:colId xmlns:a16="http://schemas.microsoft.com/office/drawing/2014/main" val="3565440204"/>
                    </a:ext>
                  </a:extLst>
                </a:gridCol>
                <a:gridCol w="2125513">
                  <a:extLst>
                    <a:ext uri="{9D8B030D-6E8A-4147-A177-3AD203B41FA5}">
                      <a16:colId xmlns:a16="http://schemas.microsoft.com/office/drawing/2014/main" val="2326603018"/>
                    </a:ext>
                  </a:extLst>
                </a:gridCol>
                <a:gridCol w="2125513">
                  <a:extLst>
                    <a:ext uri="{9D8B030D-6E8A-4147-A177-3AD203B41FA5}">
                      <a16:colId xmlns:a16="http://schemas.microsoft.com/office/drawing/2014/main" val="2078049693"/>
                    </a:ext>
                  </a:extLst>
                </a:gridCol>
              </a:tblGrid>
              <a:tr h="18182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6594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3D45F77-9D23-443B-B7FC-544A556A54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7" y="1712776"/>
            <a:ext cx="682692" cy="722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F25867-E183-4301-902C-941451CFFB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63" y="2319238"/>
            <a:ext cx="682692" cy="722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225348-04DF-4A74-ABDC-AD928BAD81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60" y="1710339"/>
            <a:ext cx="682692" cy="722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2957B6-8E63-4CAF-8097-C997D8D46F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06" y="2316801"/>
            <a:ext cx="682692" cy="72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037AB-4628-4913-B576-E814A0463F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8" y="4399538"/>
            <a:ext cx="474777" cy="10905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9DBDD-07A2-4C9A-B4CB-5F12410C8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55" y="4399538"/>
            <a:ext cx="474777" cy="10905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A3D9C4-08BD-4D91-9EED-589150DCEB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51" y="4399538"/>
            <a:ext cx="474777" cy="10905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DDEFC7-BCCE-4C3B-96F6-C9E8B4F3F5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30" y="4408661"/>
            <a:ext cx="474777" cy="10905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267F55-7CF9-4915-A01F-CBBF17BDB3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27" y="4408661"/>
            <a:ext cx="474777" cy="10905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549197-EFC0-44F3-8359-11FAED1C50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23" y="4408661"/>
            <a:ext cx="474777" cy="10905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D07844-61C1-4FEA-81E9-C311ECE9B1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02" y="4395069"/>
            <a:ext cx="474777" cy="10905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65A374-99B8-455B-9D77-A0912C5A943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9" y="4395069"/>
            <a:ext cx="474777" cy="10905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E6D1EB-FDDC-4A11-AD38-6BED89DFB2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95" y="4395069"/>
            <a:ext cx="474777" cy="10905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F16653-51C0-4311-8817-520691AC9B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74" y="4395069"/>
            <a:ext cx="474777" cy="10905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64ADBFE-E6B6-43F1-88C8-4960AC08DE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71" y="4395069"/>
            <a:ext cx="474777" cy="10905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43B459-8CDA-42BC-85B1-5AB58550BA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67" y="4395069"/>
            <a:ext cx="474777" cy="10905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C7CBEF-4EA8-4E1A-B0A8-B67462283F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76" y="4395069"/>
            <a:ext cx="474777" cy="10905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B2C38A2-7B5F-40C8-B1F5-9014CD50BD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73" y="4395069"/>
            <a:ext cx="474777" cy="10905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CF888A5-A295-496C-BAD4-2E4DF4D184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69" y="4395069"/>
            <a:ext cx="474777" cy="1090535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40C38A6-D7CC-4980-BC26-9F2D77A0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58976"/>
              </p:ext>
            </p:extLst>
          </p:nvPr>
        </p:nvGraphicFramePr>
        <p:xfrm>
          <a:off x="782217" y="4040330"/>
          <a:ext cx="10627566" cy="181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566">
                  <a:extLst>
                    <a:ext uri="{9D8B030D-6E8A-4147-A177-3AD203B41FA5}">
                      <a16:colId xmlns:a16="http://schemas.microsoft.com/office/drawing/2014/main" val="4186220305"/>
                    </a:ext>
                  </a:extLst>
                </a:gridCol>
              </a:tblGrid>
              <a:tr h="18182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883013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39F3DD67-7790-4396-B064-675CF7D567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58" y="1710339"/>
            <a:ext cx="682692" cy="7220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8D77B3F-088D-431D-B485-36AF2194FE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04" y="2316801"/>
            <a:ext cx="682692" cy="7220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F48E03-BA0A-439C-9FB9-6704AF253B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01" y="1707902"/>
            <a:ext cx="682692" cy="7220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2CBC417-4534-4C75-8B36-35844CC708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47" y="2314364"/>
            <a:ext cx="682692" cy="7220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89A8ADF-841E-4D12-94CD-6D83E73F15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33" y="1707902"/>
            <a:ext cx="682692" cy="7220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70D46C7-44C8-4314-868E-02695280F4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79" y="2314364"/>
            <a:ext cx="682692" cy="7220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C16D8F8-ED9F-4C4F-8EC4-FE674FA61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76" y="1705465"/>
            <a:ext cx="682692" cy="7220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B948270-C5A1-4E04-8EFC-23C0E5CCB8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22" y="2311927"/>
            <a:ext cx="682692" cy="7220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B4E861C-F9E3-4D79-BBAC-C1198838BD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6" y="1712776"/>
            <a:ext cx="682692" cy="7220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37F274C-8433-45AC-BBAC-3843AA3593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52" y="2319238"/>
            <a:ext cx="682692" cy="7220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FED9B60-02DC-4589-A8EA-B535D00A94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49" y="1710339"/>
            <a:ext cx="682692" cy="7220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D7B765A-8222-46D2-A223-599C3B5D61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95" y="2316801"/>
            <a:ext cx="682692" cy="7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10743</TotalTime>
  <Words>928</Words>
  <Application>Microsoft Office PowerPoint</Application>
  <PresentationFormat>Widescreen</PresentationFormat>
  <Paragraphs>270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Yu Gothic</vt:lpstr>
      <vt:lpstr>Yu Gothic UI</vt:lpstr>
      <vt:lpstr>Arial</vt:lpstr>
      <vt:lpstr>Calibri</vt:lpstr>
      <vt:lpstr>Calibri Light</vt:lpstr>
      <vt:lpstr>KG Red Hands Outline</vt:lpstr>
      <vt:lpstr>Sassoon Infant Std</vt:lpstr>
      <vt:lpstr>Segoe UI Semibold</vt:lpstr>
      <vt:lpstr>ZWAdobeF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2 - PRESENTATION - Multiplication &amp; Division - Week 11</dc:title>
  <dc:creator>PRIMARY STARS EDUCATION</dc:creator>
  <cp:lastModifiedBy>Sara Bakal</cp:lastModifiedBy>
  <cp:revision>510</cp:revision>
  <dcterms:created xsi:type="dcterms:W3CDTF">2018-08-10T10:44:35Z</dcterms:created>
  <dcterms:modified xsi:type="dcterms:W3CDTF">2022-01-04T14:46:38Z</dcterms:modified>
</cp:coreProperties>
</file>