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45" r:id="rId2"/>
    <p:sldId id="514" r:id="rId3"/>
    <p:sldId id="530" r:id="rId4"/>
    <p:sldId id="532" r:id="rId5"/>
    <p:sldId id="531" r:id="rId6"/>
    <p:sldId id="533" r:id="rId7"/>
    <p:sldId id="515" r:id="rId8"/>
    <p:sldId id="534" r:id="rId9"/>
    <p:sldId id="512" r:id="rId10"/>
    <p:sldId id="513" r:id="rId11"/>
    <p:sldId id="547" r:id="rId12"/>
    <p:sldId id="549" r:id="rId13"/>
    <p:sldId id="507" r:id="rId14"/>
    <p:sldId id="510" r:id="rId15"/>
    <p:sldId id="550" r:id="rId16"/>
    <p:sldId id="551" r:id="rId17"/>
    <p:sldId id="502" r:id="rId18"/>
    <p:sldId id="503" r:id="rId19"/>
    <p:sldId id="552" r:id="rId20"/>
    <p:sldId id="553" r:id="rId21"/>
    <p:sldId id="554" r:id="rId22"/>
    <p:sldId id="555" r:id="rId23"/>
    <p:sldId id="516" r:id="rId24"/>
    <p:sldId id="517" r:id="rId25"/>
    <p:sldId id="557" r:id="rId26"/>
    <p:sldId id="523" r:id="rId27"/>
    <p:sldId id="524" r:id="rId28"/>
    <p:sldId id="558" r:id="rId29"/>
    <p:sldId id="518" r:id="rId30"/>
    <p:sldId id="519" r:id="rId31"/>
    <p:sldId id="520" r:id="rId32"/>
    <p:sldId id="52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85BAE1"/>
    <a:srgbClr val="87BCE4"/>
    <a:srgbClr val="86BAE2"/>
    <a:srgbClr val="7EB0D5"/>
    <a:srgbClr val="F6F9FB"/>
    <a:srgbClr val="EDF1F9"/>
    <a:srgbClr val="00FF00"/>
    <a:srgbClr val="FF33CC"/>
    <a:srgbClr val="E2E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38" autoAdjust="0"/>
  </p:normalViewPr>
  <p:slideViewPr>
    <p:cSldViewPr snapToGrid="0">
      <p:cViewPr varScale="1">
        <p:scale>
          <a:sx n="69" d="100"/>
          <a:sy n="69" d="100"/>
        </p:scale>
        <p:origin x="7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C3808-2524-4AD8-852C-544220036A44}" type="datetimeFigureOut">
              <a:rPr lang="en-GB" smtClean="0"/>
              <a:t>28/12/2021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B0004-C0C3-417A-B892-C0421AE802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72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016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545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368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571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021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047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637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547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753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152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979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506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600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765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3639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3601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1994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5749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5992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8293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8177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082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1483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980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963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25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278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771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868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766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F928-20CF-4D82-A9A4-AAA17C467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D6E63-82DB-4075-BF7A-920F3F0BF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91660-1E72-4E51-B10A-00D1D3F61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28/12/2021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156E7-EFC2-415E-821F-88D6CF0B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9F91B-0B56-4EEA-A26D-F2C6825A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4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B36A6-C5A4-4C58-9792-ACA3617B3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72F64-6FAC-4216-AFA5-1AA4ADF4B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495B4-6735-409D-8881-FD508A940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28/12/2021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705C4-D641-457C-A00F-6694444FB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68D46-BEE3-40A5-ADE4-84875972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18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F42E17-DCCF-4A92-9A76-94DB87A3F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0EFDD-F8D4-4773-AB8B-026DEC68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22601-1C23-4AFF-B3EA-1D8FD821C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28/12/2021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4A5E9-37ED-488B-8EB5-43B108B5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31C0F-BBBD-42A8-B71F-7D311ACE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41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7837-CC74-4C94-A911-EC6E2EE09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BE1AF-0C58-4C7A-9562-CB849D7A0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1DC36-4EAD-479B-8DFB-0C446B88D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28/12/2021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771BE-6B80-4FE0-BA25-E768F46E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D9E2A-58D5-4B6F-A54D-85327E92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4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E900-CD6E-4E7E-BF4E-C7B94B8B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18C6C-AC41-4B61-9FB3-CE0CECC08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6B35F-FB0C-43B7-BF26-53E4E365F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28/12/2021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E8ED4-013B-4F62-B6D7-CBB145C53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5092D-42D0-4414-8E18-65F94601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94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89B3-082D-415E-999F-85D1EBEE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76136-613F-431C-95EB-D7826EDBE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24164-BF6F-4898-B6F5-457C0C9D1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1DA34-3ED2-467F-B31B-AFC50FBB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28/12/2021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B4433-59D8-4980-A4BF-61D8E358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375BD-9081-4EF1-8BF2-D3E70AA9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92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5EBB-CF66-4897-97E8-204A233E1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E7AC3-1C33-494A-ABBD-C1C0964AD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1CA56-61A2-46C9-B951-34AF4D7C0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5976D-329B-47D0-ADEC-DB33EEC77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B5D662-A082-4C72-9115-D59E844B1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2C8F08-889E-45BF-B2B9-A6FB18A1E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28/12/2021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C17A0-A5C6-41A7-8377-95C82292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E98536-684A-4B34-898A-05FFECF9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13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DF97D-AFB2-4FC9-A89D-27DEF8C3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FF3C8-740D-491D-8472-6146BFBEA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28/12/2021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52725-1B22-4598-B11D-C694395FA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80A26-5E68-4951-9718-2C87F678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89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6CD47E-C912-483E-A5B9-01EF3BFD2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28/12/2021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42E0BA-F27A-4AA0-9D3B-01C3EC4DF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8FEE6-AFB6-48C5-8229-BAA7AFBB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38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01F59-DCA9-459C-A4D1-4BB7EACA2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40162-D431-4D70-B067-9B9E95C5C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E4A55-4463-44D5-B9FE-1FE630119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1996F-C3B4-4FC2-9149-BFC8C7E8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28/12/2021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3DCFC-9EAD-4BD4-931E-8719AED2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4FBCB-85E0-4FA9-90BE-1A2652A7E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03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80897-EAEE-4EC8-811E-8E60E46D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3A58C9-627F-4CD9-899E-3464EBFA5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2ABC2-BB1F-447E-9E37-4EC903426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74E5E-88CF-4369-927F-B5B8C3330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28/12/2021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D8479-45F5-47D7-875B-AF4FB5063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445A1-B939-4373-89FC-686B5456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92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31F7F-D1E8-4D4C-8BA0-678A4D05E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F3A87-B4A4-4C5C-9ED7-5CEE6DCFF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38B4-81E2-4F9B-87DD-DE1776CA8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E2181-1FFF-4F27-A05B-1BCC0A338C54}" type="datetimeFigureOut">
              <a:rPr lang="en-GB" smtClean="0"/>
              <a:t>28/12/2021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A6E54-8871-4F77-9E4A-5AC694137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17602-F27F-42A3-81C6-51E9A26A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32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9B7228-DCD2-4E4F-92B3-6837A4E432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44" y="334056"/>
            <a:ext cx="1211287" cy="1211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913800" y="1977647"/>
            <a:ext cx="4334899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Monday Short Lesson 1</a:t>
            </a:r>
            <a:endParaRPr lang="en-GB" sz="6000" b="1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8DEE6-B881-46AD-A0E1-DD06EFE349D4}"/>
              </a:ext>
            </a:extLst>
          </p:cNvPr>
          <p:cNvSpPr txBox="1"/>
          <p:nvPr/>
        </p:nvSpPr>
        <p:spPr>
          <a:xfrm>
            <a:off x="221224" y="4295313"/>
            <a:ext cx="1174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Adding </a:t>
            </a:r>
            <a:r>
              <a:rPr lang="en-GB" sz="3200" b="1" dirty="0" smtClean="0">
                <a:latin typeface="Yu Gothic UI" panose="020B0500000000000000" pitchFamily="34" charset="-128"/>
                <a:ea typeface="Yu Gothic UI" panose="020B0500000000000000" pitchFamily="34" charset="-128"/>
              </a:rPr>
              <a:t>equal groups</a:t>
            </a: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174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F3C7AD-0194-4C63-A65A-70D00F7E8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D03606E-3A5E-47C7-B17A-809ACAA6F3FD}"/>
              </a:ext>
            </a:extLst>
          </p:cNvPr>
          <p:cNvSpPr txBox="1"/>
          <p:nvPr/>
        </p:nvSpPr>
        <p:spPr>
          <a:xfrm>
            <a:off x="471453" y="4120746"/>
            <a:ext cx="8410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Who has the most? Explain how you know.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A9F76F0-F695-4A28-802E-176A3274CB81}"/>
              </a:ext>
            </a:extLst>
          </p:cNvPr>
          <p:cNvSpPr/>
          <p:nvPr/>
        </p:nvSpPr>
        <p:spPr>
          <a:xfrm>
            <a:off x="2835246" y="974115"/>
            <a:ext cx="3073707" cy="1064302"/>
          </a:xfrm>
          <a:prstGeom prst="wedgeRoundRectCallout">
            <a:avLst>
              <a:gd name="adj1" fmla="val -61174"/>
              <a:gd name="adj2" fmla="val 2121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 have nine groups of 2.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258E8CE-49D7-4959-808F-7444EDED02AD}"/>
              </a:ext>
            </a:extLst>
          </p:cNvPr>
          <p:cNvSpPr/>
          <p:nvPr/>
        </p:nvSpPr>
        <p:spPr>
          <a:xfrm flipH="1">
            <a:off x="6466331" y="1952951"/>
            <a:ext cx="3073706" cy="1064302"/>
          </a:xfrm>
          <a:prstGeom prst="wedgeRoundRectCallout">
            <a:avLst>
              <a:gd name="adj1" fmla="val -61174"/>
              <a:gd name="adj2" fmla="val 2121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 have 2 groups of 10.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55859C-FF7B-4A10-8588-2F59608D0B58}"/>
              </a:ext>
            </a:extLst>
          </p:cNvPr>
          <p:cNvSpPr/>
          <p:nvPr/>
        </p:nvSpPr>
        <p:spPr>
          <a:xfrm>
            <a:off x="1127880" y="2362160"/>
            <a:ext cx="772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Jack</a:t>
            </a:r>
            <a:endParaRPr lang="en-GB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C41C7E-92F9-4414-AE68-25B7C53B8C96}"/>
              </a:ext>
            </a:extLst>
          </p:cNvPr>
          <p:cNvSpPr/>
          <p:nvPr/>
        </p:nvSpPr>
        <p:spPr>
          <a:xfrm>
            <a:off x="10441062" y="3316555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Matt</a:t>
            </a:r>
            <a:endParaRPr lang="en-GB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CB129B-7EC1-429E-BB5B-ACEFA23929BE}"/>
              </a:ext>
            </a:extLst>
          </p:cNvPr>
          <p:cNvSpPr txBox="1"/>
          <p:nvPr/>
        </p:nvSpPr>
        <p:spPr>
          <a:xfrm>
            <a:off x="471453" y="5114464"/>
            <a:ext cx="11547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Matt has the most. 2 groups of 10 = 20.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Jack has 9 groups of 2 = 18.</a:t>
            </a:r>
          </a:p>
        </p:txBody>
      </p:sp>
    </p:spTree>
    <p:extLst>
      <p:ext uri="{BB962C8B-B14F-4D97-AF65-F5344CB8AC3E}">
        <p14:creationId xmlns:p14="http://schemas.microsoft.com/office/powerpoint/2010/main" val="312129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9B7228-DCD2-4E4F-92B3-6837A4E432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44" y="334056"/>
            <a:ext cx="1211287" cy="1211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913800" y="1977647"/>
            <a:ext cx="4334899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Wednesday Short Lesson </a:t>
            </a:r>
            <a:r>
              <a:rPr lang="en-GB" sz="6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8DEE6-B881-46AD-A0E1-DD06EFE349D4}"/>
              </a:ext>
            </a:extLst>
          </p:cNvPr>
          <p:cNvSpPr txBox="1"/>
          <p:nvPr/>
        </p:nvSpPr>
        <p:spPr>
          <a:xfrm>
            <a:off x="221224" y="3851968"/>
            <a:ext cx="1174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Make arrays</a:t>
            </a:r>
          </a:p>
        </p:txBody>
      </p:sp>
    </p:spTree>
    <p:extLst>
      <p:ext uri="{BB962C8B-B14F-4D97-AF65-F5344CB8AC3E}">
        <p14:creationId xmlns:p14="http://schemas.microsoft.com/office/powerpoint/2010/main" val="4165446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293643" y="335524"/>
            <a:ext cx="1176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is a </a:t>
            </a:r>
            <a:r>
              <a:rPr lang="en-GB" sz="32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row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7C1CDA-80B9-4275-BB1F-B8250ACC269B}"/>
              </a:ext>
            </a:extLst>
          </p:cNvPr>
          <p:cNvGrpSpPr/>
          <p:nvPr/>
        </p:nvGrpSpPr>
        <p:grpSpPr>
          <a:xfrm>
            <a:off x="3313471" y="1396180"/>
            <a:ext cx="5692877" cy="1233949"/>
            <a:chOff x="3156155" y="2595716"/>
            <a:chExt cx="6027174" cy="1400606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324494E-5833-4AB5-8EA3-9CAE7049CA31}"/>
                </a:ext>
              </a:extLst>
            </p:cNvPr>
            <p:cNvSpPr/>
            <p:nvPr/>
          </p:nvSpPr>
          <p:spPr>
            <a:xfrm>
              <a:off x="3156155" y="2595716"/>
              <a:ext cx="6027174" cy="140060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E7EE289-A08A-49BC-ABDF-A42E6EA0F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626" y="2711245"/>
              <a:ext cx="825909" cy="117115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465D9FD-CF72-4105-B643-03B0E5DD3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4078" y="2711245"/>
              <a:ext cx="825909" cy="117115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8E45276-D6D7-490D-A8AF-F74D45505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6530" y="2711245"/>
              <a:ext cx="825909" cy="117115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A2235E0-E2F0-4B88-8B21-48201A3A3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8982" y="2711245"/>
              <a:ext cx="825909" cy="117115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13A1D7E-C0FF-4F2E-9B4D-428054812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433" y="2711245"/>
              <a:ext cx="825909" cy="1171156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82A815E-EC92-4A13-B2CE-35627C9FC7F4}"/>
              </a:ext>
            </a:extLst>
          </p:cNvPr>
          <p:cNvGrpSpPr/>
          <p:nvPr/>
        </p:nvGrpSpPr>
        <p:grpSpPr>
          <a:xfrm>
            <a:off x="3313471" y="2934927"/>
            <a:ext cx="5692877" cy="1233949"/>
            <a:chOff x="3156155" y="2595716"/>
            <a:chExt cx="6027174" cy="140060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E9C0F12-1017-4DD5-973A-38FF2D76EDDA}"/>
                </a:ext>
              </a:extLst>
            </p:cNvPr>
            <p:cNvSpPr/>
            <p:nvPr/>
          </p:nvSpPr>
          <p:spPr>
            <a:xfrm>
              <a:off x="3156155" y="2595716"/>
              <a:ext cx="6027174" cy="140060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B932855-A59C-42EB-8C54-4A593E1C0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626" y="2711245"/>
              <a:ext cx="825909" cy="117115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285D224-F98E-4C2C-8B12-FDCA72EBD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4078" y="2711245"/>
              <a:ext cx="825909" cy="117115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C05086A-9381-499D-A852-45E700F01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6530" y="2711245"/>
              <a:ext cx="825909" cy="117115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24B5686-E494-4C24-AC7B-1611E6AD7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8982" y="2711245"/>
              <a:ext cx="825909" cy="117115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E28432D-E96B-4DCA-BA91-3E9CA4722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433" y="2711245"/>
              <a:ext cx="825909" cy="1171156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02E2D0C-D328-496D-AB37-E8779ADFE41B}"/>
              </a:ext>
            </a:extLst>
          </p:cNvPr>
          <p:cNvSpPr txBox="1"/>
          <p:nvPr/>
        </p:nvSpPr>
        <p:spPr>
          <a:xfrm>
            <a:off x="431296" y="4881880"/>
            <a:ext cx="11760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in each row? ________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rows are there? ________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CFA6ABB-8DA0-474F-91A3-98298CC5CA04}"/>
              </a:ext>
            </a:extLst>
          </p:cNvPr>
          <p:cNvSpPr txBox="1"/>
          <p:nvPr/>
        </p:nvSpPr>
        <p:spPr>
          <a:xfrm>
            <a:off x="5004619" y="4732696"/>
            <a:ext cx="1366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D5614AB-DDA4-46EF-9937-2FE8276D805B}"/>
              </a:ext>
            </a:extLst>
          </p:cNvPr>
          <p:cNvSpPr txBox="1"/>
          <p:nvPr/>
        </p:nvSpPr>
        <p:spPr>
          <a:xfrm>
            <a:off x="5559482" y="5719237"/>
            <a:ext cx="1366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3674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293643" y="335524"/>
            <a:ext cx="1176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9DC256-DA95-4054-B3D4-A391AB01BAB2}"/>
              </a:ext>
            </a:extLst>
          </p:cNvPr>
          <p:cNvGrpSpPr/>
          <p:nvPr/>
        </p:nvGrpSpPr>
        <p:grpSpPr>
          <a:xfrm>
            <a:off x="1543072" y="1537980"/>
            <a:ext cx="2689314" cy="1135135"/>
            <a:chOff x="1371409" y="1406013"/>
            <a:chExt cx="3083671" cy="1341612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324494E-5833-4AB5-8EA3-9CAE7049CA31}"/>
                </a:ext>
              </a:extLst>
            </p:cNvPr>
            <p:cNvSpPr/>
            <p:nvPr/>
          </p:nvSpPr>
          <p:spPr>
            <a:xfrm>
              <a:off x="1371409" y="1406013"/>
              <a:ext cx="3083671" cy="134161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E7EE289-A08A-49BC-ABDF-A42E6EA0F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5373" y="1525039"/>
              <a:ext cx="901042" cy="107391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7143A62-FF8D-4F61-B0FA-D5CF71819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53640" y="1524483"/>
              <a:ext cx="901042" cy="1073917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E9E1684-5164-4015-88CF-64E75F68B82A}"/>
              </a:ext>
            </a:extLst>
          </p:cNvPr>
          <p:cNvSpPr/>
          <p:nvPr/>
        </p:nvSpPr>
        <p:spPr>
          <a:xfrm>
            <a:off x="5639201" y="2105548"/>
            <a:ext cx="6096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in each row.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rows.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+ _____ + _____ = _____ 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altogether.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A0F0CF5-89A1-4FF0-B830-416B0ECF3390}"/>
              </a:ext>
            </a:extLst>
          </p:cNvPr>
          <p:cNvSpPr/>
          <p:nvPr/>
        </p:nvSpPr>
        <p:spPr>
          <a:xfrm>
            <a:off x="7551174" y="193141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4AD3EA5-B73E-4843-B02C-D1DB011AD5FF}"/>
              </a:ext>
            </a:extLst>
          </p:cNvPr>
          <p:cNvSpPr/>
          <p:nvPr/>
        </p:nvSpPr>
        <p:spPr>
          <a:xfrm>
            <a:off x="7546258" y="2864785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DBC281-8EDF-4F18-95A5-F28DCB6E4FC6}"/>
              </a:ext>
            </a:extLst>
          </p:cNvPr>
          <p:cNvSpPr/>
          <p:nvPr/>
        </p:nvSpPr>
        <p:spPr>
          <a:xfrm>
            <a:off x="5726032" y="378293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2EEA8A1-E379-431C-9442-B6A0D123B8F6}"/>
              </a:ext>
            </a:extLst>
          </p:cNvPr>
          <p:cNvSpPr/>
          <p:nvPr/>
        </p:nvSpPr>
        <p:spPr>
          <a:xfrm>
            <a:off x="7064858" y="378293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D14699C-8C44-4794-B5BC-B00F8DBFAABC}"/>
              </a:ext>
            </a:extLst>
          </p:cNvPr>
          <p:cNvSpPr/>
          <p:nvPr/>
        </p:nvSpPr>
        <p:spPr>
          <a:xfrm>
            <a:off x="8403684" y="378293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84809B4-9CC0-49C5-993A-84923ED5F6D8}"/>
              </a:ext>
            </a:extLst>
          </p:cNvPr>
          <p:cNvSpPr/>
          <p:nvPr/>
        </p:nvSpPr>
        <p:spPr>
          <a:xfrm>
            <a:off x="9742509" y="378293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E4E735B-E02D-4C89-A6BE-59662B96913D}"/>
              </a:ext>
            </a:extLst>
          </p:cNvPr>
          <p:cNvSpPr/>
          <p:nvPr/>
        </p:nvSpPr>
        <p:spPr>
          <a:xfrm>
            <a:off x="7546258" y="4701075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6FE8E5B-37F8-4F70-9420-50CE42444373}"/>
              </a:ext>
            </a:extLst>
          </p:cNvPr>
          <p:cNvGrpSpPr/>
          <p:nvPr/>
        </p:nvGrpSpPr>
        <p:grpSpPr>
          <a:xfrm>
            <a:off x="1543071" y="3033832"/>
            <a:ext cx="2689314" cy="1135135"/>
            <a:chOff x="1371409" y="1406013"/>
            <a:chExt cx="3083671" cy="1341612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C41739B8-5AC7-491A-9CD3-CC4AC60A5403}"/>
                </a:ext>
              </a:extLst>
            </p:cNvPr>
            <p:cNvSpPr/>
            <p:nvPr/>
          </p:nvSpPr>
          <p:spPr>
            <a:xfrm>
              <a:off x="1371409" y="1406013"/>
              <a:ext cx="3083671" cy="134161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9ACEC6E-50F2-423D-B6D3-6DD0B77B0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5373" y="1525039"/>
              <a:ext cx="901042" cy="1073917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B52909A-7A33-4924-A2D1-B61DBE371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53640" y="1524483"/>
              <a:ext cx="901042" cy="1073917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D37DDA2-D93E-45DA-9246-BC7DEFD6EF17}"/>
              </a:ext>
            </a:extLst>
          </p:cNvPr>
          <p:cNvGrpSpPr/>
          <p:nvPr/>
        </p:nvGrpSpPr>
        <p:grpSpPr>
          <a:xfrm>
            <a:off x="1543071" y="4529684"/>
            <a:ext cx="2689314" cy="1135135"/>
            <a:chOff x="1371409" y="1406013"/>
            <a:chExt cx="3083671" cy="1341612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A9D9D24F-E824-4B4F-866D-3DDB60E7A244}"/>
                </a:ext>
              </a:extLst>
            </p:cNvPr>
            <p:cNvSpPr/>
            <p:nvPr/>
          </p:nvSpPr>
          <p:spPr>
            <a:xfrm>
              <a:off x="1371409" y="1406013"/>
              <a:ext cx="3083671" cy="134161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8EC47AC-6DD5-4782-906A-F5029E0A4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5373" y="1525039"/>
              <a:ext cx="901042" cy="1073917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18F8E487-1BA9-475D-AA1F-CD2127BF5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53640" y="1524483"/>
              <a:ext cx="901042" cy="1073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76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293643" y="335524"/>
            <a:ext cx="1176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D7E8DB-269F-4833-9C92-790D6E3FF9BB}"/>
              </a:ext>
            </a:extLst>
          </p:cNvPr>
          <p:cNvGrpSpPr/>
          <p:nvPr/>
        </p:nvGrpSpPr>
        <p:grpSpPr>
          <a:xfrm>
            <a:off x="675939" y="2421635"/>
            <a:ext cx="4896463" cy="1047046"/>
            <a:chOff x="791197" y="1895642"/>
            <a:chExt cx="4896463" cy="104704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EE0EA9C-09D7-4470-896E-C0C1366AD186}"/>
                </a:ext>
              </a:extLst>
            </p:cNvPr>
            <p:cNvGrpSpPr/>
            <p:nvPr/>
          </p:nvGrpSpPr>
          <p:grpSpPr>
            <a:xfrm>
              <a:off x="791197" y="1895642"/>
              <a:ext cx="4896463" cy="1047046"/>
              <a:chOff x="791197" y="1895642"/>
              <a:chExt cx="4896463" cy="1047046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D324494E-5833-4AB5-8EA3-9CAE7049CA31}"/>
                  </a:ext>
                </a:extLst>
              </p:cNvPr>
              <p:cNvSpPr/>
              <p:nvPr/>
            </p:nvSpPr>
            <p:spPr>
              <a:xfrm>
                <a:off x="791197" y="1895642"/>
                <a:ext cx="4896463" cy="10470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029544E-8E44-4167-8B53-77DF7316A6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3332" y="1980429"/>
                <a:ext cx="876474" cy="876474"/>
              </a:xfrm>
              <a:prstGeom prst="rect">
                <a:avLst/>
              </a:prstGeom>
            </p:spPr>
          </p:pic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71872BA-ACEC-4431-8FE8-779D7E723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8730" y="1980429"/>
              <a:ext cx="876474" cy="876474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7B5BDE6-5DA1-49C1-9197-9DD72F464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128" y="1980429"/>
              <a:ext cx="876474" cy="876474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D843566-F983-4E3E-A96A-69E68E39A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9526" y="1980429"/>
              <a:ext cx="876474" cy="87647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D8062F3-2E19-49B5-A8E6-E89D53C57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925" y="1980429"/>
              <a:ext cx="876474" cy="876474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9C18083-C1B7-4343-A042-9F031F233E8E}"/>
              </a:ext>
            </a:extLst>
          </p:cNvPr>
          <p:cNvGrpSpPr/>
          <p:nvPr/>
        </p:nvGrpSpPr>
        <p:grpSpPr>
          <a:xfrm>
            <a:off x="675939" y="3757895"/>
            <a:ext cx="4896463" cy="1047046"/>
            <a:chOff x="791197" y="1895642"/>
            <a:chExt cx="4896463" cy="1047046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4B988C0-6937-4D41-97C4-B3D4BEDB4340}"/>
                </a:ext>
              </a:extLst>
            </p:cNvPr>
            <p:cNvGrpSpPr/>
            <p:nvPr/>
          </p:nvGrpSpPr>
          <p:grpSpPr>
            <a:xfrm>
              <a:off x="791197" y="1895642"/>
              <a:ext cx="4896463" cy="1047046"/>
              <a:chOff x="791197" y="1895642"/>
              <a:chExt cx="4896463" cy="1047046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4D942C0E-84D7-4B77-9AC1-67FE8E9B4AC3}"/>
                  </a:ext>
                </a:extLst>
              </p:cNvPr>
              <p:cNvSpPr/>
              <p:nvPr/>
            </p:nvSpPr>
            <p:spPr>
              <a:xfrm>
                <a:off x="791197" y="1895642"/>
                <a:ext cx="4896463" cy="10470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510B8A5E-8578-4411-AF5A-B26036783F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3332" y="1980429"/>
                <a:ext cx="876474" cy="876474"/>
              </a:xfrm>
              <a:prstGeom prst="rect">
                <a:avLst/>
              </a:prstGeom>
            </p:spPr>
          </p:pic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582CBF3F-D57E-4A0C-BB87-FA0D7B01A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8730" y="1980429"/>
              <a:ext cx="876474" cy="876474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69E6E4E0-CDFE-4F20-89EE-A99A79EF7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128" y="1980429"/>
              <a:ext cx="876474" cy="876474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01C13E9B-1DCB-439F-A314-D345046E1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9526" y="1980429"/>
              <a:ext cx="876474" cy="876474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51ED7CDE-CDD0-4CEF-874F-7DA222328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925" y="1980429"/>
              <a:ext cx="876474" cy="876474"/>
            </a:xfrm>
            <a:prstGeom prst="rect">
              <a:avLst/>
            </a:prstGeom>
          </p:spPr>
        </p:pic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12622372-390D-45C6-8666-85DA82551AF9}"/>
              </a:ext>
            </a:extLst>
          </p:cNvPr>
          <p:cNvSpPr/>
          <p:nvPr/>
        </p:nvSpPr>
        <p:spPr>
          <a:xfrm>
            <a:off x="6164924" y="1966114"/>
            <a:ext cx="6096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in each row.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rows.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+ _____ = _____ 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altogether.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A9CA089-0E7F-4D9A-83AA-1449E7AE0430}"/>
              </a:ext>
            </a:extLst>
          </p:cNvPr>
          <p:cNvSpPr/>
          <p:nvPr/>
        </p:nvSpPr>
        <p:spPr>
          <a:xfrm>
            <a:off x="8076897" y="1791976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A22859B-29EF-4C0A-8723-601CC7B7AE9B}"/>
              </a:ext>
            </a:extLst>
          </p:cNvPr>
          <p:cNvSpPr/>
          <p:nvPr/>
        </p:nvSpPr>
        <p:spPr>
          <a:xfrm>
            <a:off x="8071981" y="2725351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D712555-B783-471D-A0B0-A51940CEC09D}"/>
              </a:ext>
            </a:extLst>
          </p:cNvPr>
          <p:cNvSpPr/>
          <p:nvPr/>
        </p:nvSpPr>
        <p:spPr>
          <a:xfrm>
            <a:off x="6251755" y="3643496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387DD92-6F2D-452E-9D5D-4CCF5E428962}"/>
              </a:ext>
            </a:extLst>
          </p:cNvPr>
          <p:cNvSpPr/>
          <p:nvPr/>
        </p:nvSpPr>
        <p:spPr>
          <a:xfrm>
            <a:off x="7590581" y="3643496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D431152-FE21-441C-A185-719C451128F6}"/>
              </a:ext>
            </a:extLst>
          </p:cNvPr>
          <p:cNvSpPr/>
          <p:nvPr/>
        </p:nvSpPr>
        <p:spPr>
          <a:xfrm>
            <a:off x="8929407" y="3650253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040B888-06EC-47F7-8C90-67EF31AC1CE6}"/>
              </a:ext>
            </a:extLst>
          </p:cNvPr>
          <p:cNvSpPr/>
          <p:nvPr/>
        </p:nvSpPr>
        <p:spPr>
          <a:xfrm>
            <a:off x="8071981" y="4561641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3556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3" grpId="0"/>
      <p:bldP spid="95" grpId="0"/>
      <p:bldP spid="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293643" y="335524"/>
            <a:ext cx="1176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EEDB03F-0E96-4B0A-AC5D-AE2D595EA24A}"/>
              </a:ext>
            </a:extLst>
          </p:cNvPr>
          <p:cNvGrpSpPr/>
          <p:nvPr/>
        </p:nvGrpSpPr>
        <p:grpSpPr>
          <a:xfrm>
            <a:off x="1371409" y="2069780"/>
            <a:ext cx="3083671" cy="1341612"/>
            <a:chOff x="1371409" y="2069780"/>
            <a:chExt cx="3083671" cy="1341612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324494E-5833-4AB5-8EA3-9CAE7049CA31}"/>
                </a:ext>
              </a:extLst>
            </p:cNvPr>
            <p:cNvSpPr/>
            <p:nvPr/>
          </p:nvSpPr>
          <p:spPr>
            <a:xfrm>
              <a:off x="1371409" y="2069780"/>
              <a:ext cx="3083671" cy="134161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E7EE289-A08A-49BC-ABDF-A42E6EA0F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462" y="2244418"/>
              <a:ext cx="997827" cy="104432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7143A62-FF8D-4F61-B0FA-D5CF71819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9729" y="2243862"/>
              <a:ext cx="997827" cy="1044321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F19FE3-2749-435A-A1FD-4209428751C3}"/>
              </a:ext>
            </a:extLst>
          </p:cNvPr>
          <p:cNvGrpSpPr/>
          <p:nvPr/>
        </p:nvGrpSpPr>
        <p:grpSpPr>
          <a:xfrm>
            <a:off x="1371408" y="3585474"/>
            <a:ext cx="3083671" cy="1341612"/>
            <a:chOff x="1371409" y="2069780"/>
            <a:chExt cx="3083671" cy="1341612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A8D4D11-96A9-4E3A-A6E9-BC9A84C97BBD}"/>
                </a:ext>
              </a:extLst>
            </p:cNvPr>
            <p:cNvSpPr/>
            <p:nvPr/>
          </p:nvSpPr>
          <p:spPr>
            <a:xfrm>
              <a:off x="1371409" y="2069780"/>
              <a:ext cx="3083671" cy="134161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6DB3A1C-ADD8-423E-9C62-AE3626676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462" y="2244418"/>
              <a:ext cx="997827" cy="104432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C5333FD-8CC2-4F05-9B3C-37E588703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9729" y="2243862"/>
              <a:ext cx="997827" cy="1044321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993FFCD-094F-435B-A768-1DAC580F0365}"/>
              </a:ext>
            </a:extLst>
          </p:cNvPr>
          <p:cNvSpPr/>
          <p:nvPr/>
        </p:nvSpPr>
        <p:spPr>
          <a:xfrm>
            <a:off x="5565156" y="1908091"/>
            <a:ext cx="6096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in each row.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rows.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+ _____ = _____ 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altogether.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82071A-7E9E-4FCC-96FD-75BC8196080A}"/>
              </a:ext>
            </a:extLst>
          </p:cNvPr>
          <p:cNvSpPr/>
          <p:nvPr/>
        </p:nvSpPr>
        <p:spPr>
          <a:xfrm>
            <a:off x="7477129" y="1733953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557C646-B7BF-4A3C-B164-A7684E1D8552}"/>
              </a:ext>
            </a:extLst>
          </p:cNvPr>
          <p:cNvSpPr/>
          <p:nvPr/>
        </p:nvSpPr>
        <p:spPr>
          <a:xfrm>
            <a:off x="7472213" y="2667328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4A5B98-0C85-4E9C-AC66-3AB2F3ECA85A}"/>
              </a:ext>
            </a:extLst>
          </p:cNvPr>
          <p:cNvSpPr/>
          <p:nvPr/>
        </p:nvSpPr>
        <p:spPr>
          <a:xfrm>
            <a:off x="5651987" y="3585473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E1D2E63-93AF-470B-B780-AA7A69DDAE45}"/>
              </a:ext>
            </a:extLst>
          </p:cNvPr>
          <p:cNvSpPr/>
          <p:nvPr/>
        </p:nvSpPr>
        <p:spPr>
          <a:xfrm>
            <a:off x="6990813" y="3585473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B4010C-BD49-4010-87DC-9B36DECE8A97}"/>
              </a:ext>
            </a:extLst>
          </p:cNvPr>
          <p:cNvSpPr/>
          <p:nvPr/>
        </p:nvSpPr>
        <p:spPr>
          <a:xfrm>
            <a:off x="8329639" y="359223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F617D7A-721A-4946-8530-E41C88C74C5A}"/>
              </a:ext>
            </a:extLst>
          </p:cNvPr>
          <p:cNvSpPr/>
          <p:nvPr/>
        </p:nvSpPr>
        <p:spPr>
          <a:xfrm>
            <a:off x="7472213" y="4503618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323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293643" y="335524"/>
            <a:ext cx="1176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E2DD16B-2BC3-4758-B10D-56DA7532E7E2}"/>
              </a:ext>
            </a:extLst>
          </p:cNvPr>
          <p:cNvSpPr/>
          <p:nvPr/>
        </p:nvSpPr>
        <p:spPr>
          <a:xfrm>
            <a:off x="6275940" y="2069780"/>
            <a:ext cx="6096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in each row.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rows.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+ _____ + _____ = _____ 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altogether.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2968725-B0F6-47CE-91FA-0C330A1DECE2}"/>
              </a:ext>
            </a:extLst>
          </p:cNvPr>
          <p:cNvSpPr/>
          <p:nvPr/>
        </p:nvSpPr>
        <p:spPr>
          <a:xfrm>
            <a:off x="8187913" y="1895642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9248DC8-91C0-4602-954E-EF2300A0D8E6}"/>
              </a:ext>
            </a:extLst>
          </p:cNvPr>
          <p:cNvSpPr/>
          <p:nvPr/>
        </p:nvSpPr>
        <p:spPr>
          <a:xfrm>
            <a:off x="8182997" y="2829017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E964E81-6610-4BE4-9C43-FE9847BCE21A}"/>
              </a:ext>
            </a:extLst>
          </p:cNvPr>
          <p:cNvSpPr/>
          <p:nvPr/>
        </p:nvSpPr>
        <p:spPr>
          <a:xfrm>
            <a:off x="6362771" y="3747162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9F5878B-439E-4E08-8C4C-DF318D3F828B}"/>
              </a:ext>
            </a:extLst>
          </p:cNvPr>
          <p:cNvSpPr/>
          <p:nvPr/>
        </p:nvSpPr>
        <p:spPr>
          <a:xfrm>
            <a:off x="7701597" y="3747162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ED451C3-11C0-43F5-87AA-709179F0BDD5}"/>
              </a:ext>
            </a:extLst>
          </p:cNvPr>
          <p:cNvSpPr/>
          <p:nvPr/>
        </p:nvSpPr>
        <p:spPr>
          <a:xfrm>
            <a:off x="9040423" y="3747162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302A05A-EACA-41BB-A084-5EC2BD195EB9}"/>
              </a:ext>
            </a:extLst>
          </p:cNvPr>
          <p:cNvSpPr/>
          <p:nvPr/>
        </p:nvSpPr>
        <p:spPr>
          <a:xfrm>
            <a:off x="10379248" y="3747162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45CB342-F663-4E9E-89BF-39159B64FC9F}"/>
              </a:ext>
            </a:extLst>
          </p:cNvPr>
          <p:cNvSpPr/>
          <p:nvPr/>
        </p:nvSpPr>
        <p:spPr>
          <a:xfrm>
            <a:off x="8182997" y="4665307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6D41D2-E7B5-40DB-992E-81FB2E70214F}"/>
              </a:ext>
            </a:extLst>
          </p:cNvPr>
          <p:cNvGrpSpPr/>
          <p:nvPr/>
        </p:nvGrpSpPr>
        <p:grpSpPr>
          <a:xfrm>
            <a:off x="671363" y="1802863"/>
            <a:ext cx="4928025" cy="1047046"/>
            <a:chOff x="759635" y="1895642"/>
            <a:chExt cx="4928025" cy="1047046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324494E-5833-4AB5-8EA3-9CAE7049CA31}"/>
                </a:ext>
              </a:extLst>
            </p:cNvPr>
            <p:cNvSpPr/>
            <p:nvPr/>
          </p:nvSpPr>
          <p:spPr>
            <a:xfrm>
              <a:off x="791197" y="1895642"/>
              <a:ext cx="4896463" cy="10470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26A610C-EC83-416A-B172-6F9F415FD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94271" y="2020968"/>
              <a:ext cx="927121" cy="79639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8DBB475-84B2-429F-B9B7-F0905A335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50972" y="2020968"/>
              <a:ext cx="927121" cy="796394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DBEED94-7661-4806-8EAE-8C13AE3B2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607673" y="2020968"/>
              <a:ext cx="927121" cy="796394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CE4CCDE-3777-4A95-8D2A-67FE20A76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64374" y="2020968"/>
              <a:ext cx="927121" cy="796394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13A2E0E-54BD-4C23-99FC-30FBB4B92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21075" y="2020968"/>
              <a:ext cx="927121" cy="796394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E144993-690C-4DC1-8B32-5B6D3E18A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77776" y="2020968"/>
              <a:ext cx="927121" cy="796394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F771378D-9259-44E3-96E7-94838BF4D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434477" y="2020968"/>
              <a:ext cx="927121" cy="796394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8999844-EE0A-41B3-9239-178452BD4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91178" y="2020968"/>
              <a:ext cx="927121" cy="79639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5DCD4D4-4B08-4B5E-80CD-95AD152D9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47879" y="2020968"/>
              <a:ext cx="927121" cy="796394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42547FF-5BCF-4F3F-921E-49EF4A0F1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804582" y="2020968"/>
              <a:ext cx="927121" cy="796394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C56C280-DCDE-4BAC-A391-A8952F2A0534}"/>
              </a:ext>
            </a:extLst>
          </p:cNvPr>
          <p:cNvGrpSpPr/>
          <p:nvPr/>
        </p:nvGrpSpPr>
        <p:grpSpPr>
          <a:xfrm>
            <a:off x="676554" y="3090181"/>
            <a:ext cx="4928025" cy="1047046"/>
            <a:chOff x="759635" y="1895642"/>
            <a:chExt cx="4928025" cy="104704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BAFDF8B8-2E39-4104-81DE-B2971421D1B8}"/>
                </a:ext>
              </a:extLst>
            </p:cNvPr>
            <p:cNvSpPr/>
            <p:nvPr/>
          </p:nvSpPr>
          <p:spPr>
            <a:xfrm>
              <a:off x="791197" y="1895642"/>
              <a:ext cx="4896463" cy="10470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5A9C626-8A23-48D6-8861-A07DD4359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94271" y="2020968"/>
              <a:ext cx="927121" cy="796394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3A48E91B-EF19-46D7-B41A-1D1EF8251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50972" y="2020968"/>
              <a:ext cx="927121" cy="796394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0111E7B1-8D7C-4736-A7EB-82064E94A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607673" y="2020968"/>
              <a:ext cx="927121" cy="796394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921F25C-D059-42F1-9A9A-3A0470EAF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64374" y="2020968"/>
              <a:ext cx="927121" cy="796394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2138D72-0637-4B07-B968-7215866D0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21075" y="2020968"/>
              <a:ext cx="927121" cy="796394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FC8760E5-2372-4243-B636-5F8DE86BE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77776" y="2020968"/>
              <a:ext cx="927121" cy="796394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4D7ACC7-92BD-4AEF-A891-559D6BD3B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434477" y="2020968"/>
              <a:ext cx="927121" cy="796394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AB78D0D2-F50B-4EFD-8810-A98D9DB04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91178" y="2020968"/>
              <a:ext cx="927121" cy="796394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F6023DAF-852E-4579-BD39-157D4927A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47879" y="2020968"/>
              <a:ext cx="927121" cy="796394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8D688350-1BBD-4592-BF78-953C75E28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804582" y="2020968"/>
              <a:ext cx="927121" cy="796394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0714409-AE84-496B-A830-17A2B73E011E}"/>
              </a:ext>
            </a:extLst>
          </p:cNvPr>
          <p:cNvGrpSpPr/>
          <p:nvPr/>
        </p:nvGrpSpPr>
        <p:grpSpPr>
          <a:xfrm>
            <a:off x="676554" y="4377499"/>
            <a:ext cx="4928025" cy="1047046"/>
            <a:chOff x="759635" y="1895642"/>
            <a:chExt cx="4928025" cy="1047046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731BEFA0-BDE1-405F-89C2-E7C26CB430AA}"/>
                </a:ext>
              </a:extLst>
            </p:cNvPr>
            <p:cNvSpPr/>
            <p:nvPr/>
          </p:nvSpPr>
          <p:spPr>
            <a:xfrm>
              <a:off x="791197" y="1895642"/>
              <a:ext cx="4896463" cy="10470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AD015124-ED97-403E-9D70-D2C675AE1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94271" y="2020968"/>
              <a:ext cx="927121" cy="796394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1F3A0F4A-1730-4B9D-B784-525723665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50972" y="2020968"/>
              <a:ext cx="927121" cy="796394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493BB6C9-B66F-491C-8535-C0932D958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607673" y="2020968"/>
              <a:ext cx="927121" cy="796394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9AB80186-75CE-4C60-B464-39AB5D348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64374" y="2020968"/>
              <a:ext cx="927121" cy="796394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373C8993-7405-4F4B-A047-4EC387F76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21075" y="2020968"/>
              <a:ext cx="927121" cy="796394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A471DF8A-D1B8-407C-B246-8573CCCE0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77776" y="2020968"/>
              <a:ext cx="927121" cy="79639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B587F773-05F3-4279-9A27-2E50AC375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434477" y="2020968"/>
              <a:ext cx="927121" cy="796394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DAE25A3B-4638-4224-9226-5698C4A8F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91178" y="2020968"/>
              <a:ext cx="927121" cy="796394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285D32A5-8AB5-4489-B8A2-A935BF7D4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47879" y="2020968"/>
              <a:ext cx="927121" cy="796394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0A010544-41EF-4065-98B7-7A4C20486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804582" y="2020968"/>
              <a:ext cx="927121" cy="796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277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B92911-653A-4823-8C32-4E5B41B0F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16ADC6-93F1-430C-98AD-8540D8DFB055}"/>
              </a:ext>
            </a:extLst>
          </p:cNvPr>
          <p:cNvSpPr txBox="1"/>
          <p:nvPr/>
        </p:nvSpPr>
        <p:spPr>
          <a:xfrm>
            <a:off x="465692" y="4208234"/>
            <a:ext cx="42707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Who do you agree with? </a:t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Explain your answer.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22E7C7-C10C-4437-B03D-0EEFFF2EA0A5}"/>
              </a:ext>
            </a:extLst>
          </p:cNvPr>
          <p:cNvSpPr txBox="1"/>
          <p:nvPr/>
        </p:nvSpPr>
        <p:spPr>
          <a:xfrm>
            <a:off x="428823" y="5368568"/>
            <a:ext cx="11311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Dom is correct.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There are 5 in each row and there are 3 rows.  </a:t>
            </a:r>
          </a:p>
        </p:txBody>
      </p:sp>
      <p:sp>
        <p:nvSpPr>
          <p:cNvPr id="63" name="Speech Bubble: Rectangle with Corners Rounded 62">
            <a:extLst>
              <a:ext uri="{FF2B5EF4-FFF2-40B4-BE49-F238E27FC236}">
                <a16:creationId xmlns:a16="http://schemas.microsoft.com/office/drawing/2014/main" id="{D149FA15-E1E0-43FF-AD23-A5D38F4F16EE}"/>
              </a:ext>
            </a:extLst>
          </p:cNvPr>
          <p:cNvSpPr/>
          <p:nvPr/>
        </p:nvSpPr>
        <p:spPr>
          <a:xfrm>
            <a:off x="6479495" y="661326"/>
            <a:ext cx="4636380" cy="981201"/>
          </a:xfrm>
          <a:prstGeom prst="wedgeRoundRectCallout">
            <a:avLst>
              <a:gd name="adj1" fmla="val -57346"/>
              <a:gd name="adj2" fmla="val 2642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matching number sentence is 5 + 5 + 5. </a:t>
            </a: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11FB5B05-A8D9-46E0-A201-F5B499B28D9F}"/>
              </a:ext>
            </a:extLst>
          </p:cNvPr>
          <p:cNvSpPr/>
          <p:nvPr/>
        </p:nvSpPr>
        <p:spPr>
          <a:xfrm>
            <a:off x="6576059" y="2407222"/>
            <a:ext cx="4636380" cy="981201"/>
          </a:xfrm>
          <a:prstGeom prst="wedgeRoundRectCallout">
            <a:avLst>
              <a:gd name="adj1" fmla="val -57346"/>
              <a:gd name="adj2" fmla="val 2642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matching number sentence is 3 + 3 + 3.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85EF884-C12F-44F1-ACEA-3C95C1D51E27}"/>
              </a:ext>
            </a:extLst>
          </p:cNvPr>
          <p:cNvSpPr txBox="1"/>
          <p:nvPr/>
        </p:nvSpPr>
        <p:spPr>
          <a:xfrm>
            <a:off x="5043134" y="1628842"/>
            <a:ext cx="750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C0771FA-6B1F-43A9-88F9-036255B966D4}"/>
              </a:ext>
            </a:extLst>
          </p:cNvPr>
          <p:cNvSpPr txBox="1"/>
          <p:nvPr/>
        </p:nvSpPr>
        <p:spPr>
          <a:xfrm>
            <a:off x="5197196" y="3417919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Kat</a:t>
            </a:r>
          </a:p>
        </p:txBody>
      </p:sp>
    </p:spTree>
    <p:extLst>
      <p:ext uri="{BB962C8B-B14F-4D97-AF65-F5344CB8AC3E}">
        <p14:creationId xmlns:p14="http://schemas.microsoft.com/office/powerpoint/2010/main" val="195977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72D8B754-2FCA-4FEA-A60F-D81BCF7B445A}"/>
              </a:ext>
            </a:extLst>
          </p:cNvPr>
          <p:cNvSpPr/>
          <p:nvPr/>
        </p:nvSpPr>
        <p:spPr>
          <a:xfrm>
            <a:off x="6640855" y="3721972"/>
            <a:ext cx="4774225" cy="27142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84CC8F0D-D12B-4192-919A-838497651EE4}"/>
              </a:ext>
            </a:extLst>
          </p:cNvPr>
          <p:cNvSpPr/>
          <p:nvPr/>
        </p:nvSpPr>
        <p:spPr>
          <a:xfrm>
            <a:off x="794605" y="3721972"/>
            <a:ext cx="4774225" cy="27142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93EA6C46-450F-40A0-A879-4DB9E6DF13C3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Problem solving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03606E-3A5E-47C7-B17A-809ACAA6F3FD}"/>
              </a:ext>
            </a:extLst>
          </p:cNvPr>
          <p:cNvSpPr txBox="1"/>
          <p:nvPr/>
        </p:nvSpPr>
        <p:spPr>
          <a:xfrm>
            <a:off x="289388" y="323432"/>
            <a:ext cx="11065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array could be built with 6 cubes?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FA87E2F-3BC8-4627-943F-70D5F69355C3}"/>
              </a:ext>
            </a:extLst>
          </p:cNvPr>
          <p:cNvSpPr txBox="1"/>
          <p:nvPr/>
        </p:nvSpPr>
        <p:spPr>
          <a:xfrm>
            <a:off x="289388" y="2861292"/>
            <a:ext cx="11492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Build, draw and describe the array.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26D874A-974F-4E98-88F4-BF7E5EEC37D7}"/>
              </a:ext>
            </a:extLst>
          </p:cNvPr>
          <p:cNvSpPr txBox="1"/>
          <p:nvPr/>
        </p:nvSpPr>
        <p:spPr>
          <a:xfrm>
            <a:off x="1089711" y="5772783"/>
            <a:ext cx="4774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in each row. 3 rows.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AE86F7-8723-4DF4-949D-9B1B992D531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8898">
            <a:off x="1987594" y="1382060"/>
            <a:ext cx="663432" cy="72252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046F89C-026A-4EC8-8443-B9FDB2ABA2A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7086">
            <a:off x="3471871" y="1473249"/>
            <a:ext cx="663432" cy="72252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8899973-6BEF-4BC8-99C4-5F944048C56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8898">
            <a:off x="6566416" y="1666026"/>
            <a:ext cx="663432" cy="72252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5C173FA-36E9-4274-AEB1-49F8B775876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255">
            <a:off x="8056589" y="1358390"/>
            <a:ext cx="663432" cy="72252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8BF2674-B7BD-4D72-9231-A4695EDC0A4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9636">
            <a:off x="9603243" y="1701915"/>
            <a:ext cx="663432" cy="722528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B76F9249-1FEB-4A03-A391-2792AC652FD5}"/>
              </a:ext>
            </a:extLst>
          </p:cNvPr>
          <p:cNvSpPr txBox="1"/>
          <p:nvPr/>
        </p:nvSpPr>
        <p:spPr>
          <a:xfrm>
            <a:off x="6935961" y="5772782"/>
            <a:ext cx="465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in each row. 2 rows.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C42B03DD-E119-4C68-A17B-6007423B913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199" y="3942713"/>
            <a:ext cx="419802" cy="45719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30C611D-C607-4526-97ED-D805FE831BD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353" y="3942713"/>
            <a:ext cx="419802" cy="45719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CF79B4F-4B44-4199-94F1-26BDA5BBBF8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199" y="4567796"/>
            <a:ext cx="419802" cy="457197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C1C5BF6D-B772-44A8-853D-69D680ECF00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353" y="4567796"/>
            <a:ext cx="419802" cy="457197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CD3CEF96-7B69-4F9E-9C00-9BC7B7DF276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199" y="5192879"/>
            <a:ext cx="419802" cy="457197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D10AB20D-C5B9-42B8-8091-0068D305AF9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353" y="5192879"/>
            <a:ext cx="419802" cy="457197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246BEECD-023C-4251-B31D-98E79CB4104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849" y="4325717"/>
            <a:ext cx="419802" cy="457197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279A744E-AE18-4E12-B8C0-C8C1CE1DBC5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003" y="4325717"/>
            <a:ext cx="419802" cy="457197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C4A4BF51-C52F-42CE-9DA9-41048C69896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157" y="4328032"/>
            <a:ext cx="419802" cy="457197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9F30E894-306C-4A48-B556-200DA23205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849" y="4919160"/>
            <a:ext cx="419802" cy="457197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E0D5A116-A2F5-4EE3-B4BF-E91653A242B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003" y="4919160"/>
            <a:ext cx="419802" cy="457197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418E9771-E2B9-409F-A86A-078B3C78745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157" y="4921475"/>
            <a:ext cx="419802" cy="457197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DB064BDD-6D35-4573-A81C-C3595DCBC2EF}"/>
              </a:ext>
            </a:extLst>
          </p:cNvPr>
          <p:cNvSpPr txBox="1"/>
          <p:nvPr/>
        </p:nvSpPr>
        <p:spPr>
          <a:xfrm>
            <a:off x="5568830" y="4831869"/>
            <a:ext cx="1072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or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D252B07-B245-49D5-8088-7A172E6122B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3072">
            <a:off x="4984557" y="1431400"/>
            <a:ext cx="663432" cy="72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7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4" grpId="0" animBg="1"/>
      <p:bldP spid="67" grpId="0"/>
      <p:bldP spid="61" grpId="0"/>
      <p:bldP spid="1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293643" y="335524"/>
            <a:ext cx="1176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Match the array to its number sentence. 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E5EDC4A-B732-4B12-BFE8-7F8D3F0F1C02}"/>
              </a:ext>
            </a:extLst>
          </p:cNvPr>
          <p:cNvCxnSpPr>
            <a:cxnSpLocks/>
            <a:stCxn id="2" idx="0"/>
            <a:endCxn id="90" idx="2"/>
          </p:cNvCxnSpPr>
          <p:nvPr/>
        </p:nvCxnSpPr>
        <p:spPr>
          <a:xfrm flipV="1">
            <a:off x="2362199" y="3287486"/>
            <a:ext cx="7525966" cy="20724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94761769-0C50-45AF-B87A-FEC6452B7D1C}"/>
              </a:ext>
            </a:extLst>
          </p:cNvPr>
          <p:cNvCxnSpPr>
            <a:cxnSpLocks/>
            <a:stCxn id="89" idx="2"/>
            <a:endCxn id="87" idx="0"/>
          </p:cNvCxnSpPr>
          <p:nvPr/>
        </p:nvCxnSpPr>
        <p:spPr>
          <a:xfrm>
            <a:off x="6125182" y="3287486"/>
            <a:ext cx="3762983" cy="20724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FDF605-49CF-4041-929B-B55BC7F19700}"/>
              </a:ext>
            </a:extLst>
          </p:cNvPr>
          <p:cNvCxnSpPr>
            <a:stCxn id="88" idx="2"/>
            <a:endCxn id="86" idx="0"/>
          </p:cNvCxnSpPr>
          <p:nvPr/>
        </p:nvCxnSpPr>
        <p:spPr>
          <a:xfrm>
            <a:off x="2362199" y="3287486"/>
            <a:ext cx="3762983" cy="20724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41A938-0014-4D96-A2D5-692C98A3DAB4}"/>
              </a:ext>
            </a:extLst>
          </p:cNvPr>
          <p:cNvSpPr/>
          <p:nvPr/>
        </p:nvSpPr>
        <p:spPr>
          <a:xfrm>
            <a:off x="826851" y="5359945"/>
            <a:ext cx="3070695" cy="87549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+ 2 + 2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4C932F69-8485-436E-BA8A-5F7FDFD9FDA5}"/>
              </a:ext>
            </a:extLst>
          </p:cNvPr>
          <p:cNvSpPr/>
          <p:nvPr/>
        </p:nvSpPr>
        <p:spPr>
          <a:xfrm>
            <a:off x="4589834" y="5359945"/>
            <a:ext cx="3070695" cy="87549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+ 2 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1E36570C-9852-4E5E-9F72-573634F2BE2A}"/>
              </a:ext>
            </a:extLst>
          </p:cNvPr>
          <p:cNvSpPr/>
          <p:nvPr/>
        </p:nvSpPr>
        <p:spPr>
          <a:xfrm>
            <a:off x="8352817" y="5359945"/>
            <a:ext cx="3070695" cy="87549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+ 2 + 2 + 2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99FF0FC4-A3F0-449C-A052-11746B9E9E1B}"/>
              </a:ext>
            </a:extLst>
          </p:cNvPr>
          <p:cNvSpPr/>
          <p:nvPr/>
        </p:nvSpPr>
        <p:spPr>
          <a:xfrm>
            <a:off x="8352817" y="1223396"/>
            <a:ext cx="3070695" cy="20640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A6851BD1-FBFC-43AE-80CE-7EFC91BAB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4282" y="1493358"/>
            <a:ext cx="396002" cy="43127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6DBCA93A-3D8E-4B9F-8F63-38ACE4E08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4282" y="2633337"/>
            <a:ext cx="396002" cy="431277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479C6AA6-6930-49CA-A037-D1376D9F2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4282" y="2063347"/>
            <a:ext cx="396002" cy="431277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FD29E7FA-234B-4CC7-B2EA-5F5BD76CB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252" y="1493358"/>
            <a:ext cx="396002" cy="431277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DD0B00AB-F14A-43F6-903D-325C5D983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252" y="2633337"/>
            <a:ext cx="396002" cy="431277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42EDD205-037F-4B07-9433-23A4F75D0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252" y="2063347"/>
            <a:ext cx="396002" cy="431277"/>
          </a:xfrm>
          <a:prstGeom prst="rect">
            <a:avLst/>
          </a:prstGeom>
        </p:spPr>
      </p:pic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A1243340-8A3D-4113-A984-B619B6C1DD8B}"/>
              </a:ext>
            </a:extLst>
          </p:cNvPr>
          <p:cNvSpPr/>
          <p:nvPr/>
        </p:nvSpPr>
        <p:spPr>
          <a:xfrm>
            <a:off x="826851" y="1223396"/>
            <a:ext cx="3070695" cy="20640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5B245EEF-C507-40E5-B4E0-B7FABD3F8A60}"/>
              </a:ext>
            </a:extLst>
          </p:cNvPr>
          <p:cNvSpPr/>
          <p:nvPr/>
        </p:nvSpPr>
        <p:spPr>
          <a:xfrm>
            <a:off x="4589834" y="1223396"/>
            <a:ext cx="3070695" cy="20640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7B89E8EA-B07D-4BB7-B4F2-54C440A52E8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72" y="1302127"/>
            <a:ext cx="445539" cy="445539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8C6A5CF4-E131-4EB1-A25F-04193105043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72" y="1793393"/>
            <a:ext cx="445539" cy="445539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937F836A-8271-4F2E-BFC9-129C8DE0A50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72" y="2284659"/>
            <a:ext cx="445539" cy="445539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0C5F017D-21D0-41F3-BC6C-EABE97B25B5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72" y="2775926"/>
            <a:ext cx="445539" cy="445539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FAB21815-CAE3-40BC-A6CC-AB5B18A272D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79" y="1296189"/>
            <a:ext cx="445539" cy="445539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7C6DFFF8-14E7-4F50-B6F0-FF5B859560A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79" y="1787455"/>
            <a:ext cx="445539" cy="445539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23ED1324-6608-4390-B9F9-6C84977F4B2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79" y="2278721"/>
            <a:ext cx="445539" cy="44553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580300EF-323A-4D0E-9500-6A9DB1976FC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79" y="2769988"/>
            <a:ext cx="445539" cy="4455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67BFEB-5550-46E7-96D3-DD1AEE216E1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44" y="1414020"/>
            <a:ext cx="573426" cy="7307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11F455D0-5BAF-4FEC-8163-A3F67402AAF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44" y="2363331"/>
            <a:ext cx="573426" cy="730738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824F7BB1-4FF4-4053-BFBF-346008BE378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893" y="1414020"/>
            <a:ext cx="573426" cy="730738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86A1AA95-1972-4D0A-82C0-CA9F28E997F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893" y="2363331"/>
            <a:ext cx="573426" cy="73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3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9C8E1FE-F621-4FBC-9FF2-D693F9DCC7CA}"/>
              </a:ext>
            </a:extLst>
          </p:cNvPr>
          <p:cNvSpPr txBox="1"/>
          <p:nvPr/>
        </p:nvSpPr>
        <p:spPr>
          <a:xfrm>
            <a:off x="317248" y="335524"/>
            <a:ext cx="703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cherries altogether?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2EFDC-AB16-466D-8AF6-DE7B5DCB0DF9}"/>
              </a:ext>
            </a:extLst>
          </p:cNvPr>
          <p:cNvSpPr txBox="1"/>
          <p:nvPr/>
        </p:nvSpPr>
        <p:spPr>
          <a:xfrm>
            <a:off x="203200" y="4276828"/>
            <a:ext cx="11760200" cy="22379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2 + 2 + 2 = _____</a:t>
            </a:r>
          </a:p>
          <a:p>
            <a:pPr algn="ctr">
              <a:lnSpc>
                <a:spcPct val="150000"/>
              </a:lnSpc>
            </a:pPr>
            <a:r>
              <a:rPr lang="en-GB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There are _____ groups of _____ cherries</a:t>
            </a:r>
          </a:p>
          <a:p>
            <a:pPr algn="ctr">
              <a:lnSpc>
                <a:spcPct val="150000"/>
              </a:lnSpc>
            </a:pPr>
            <a:r>
              <a:rPr lang="en-GB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which is equivalent to _____.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63AE4-1972-4C49-888A-A4A8CB620DB2}"/>
              </a:ext>
            </a:extLst>
          </p:cNvPr>
          <p:cNvSpPr txBox="1"/>
          <p:nvPr/>
        </p:nvSpPr>
        <p:spPr>
          <a:xfrm>
            <a:off x="6722987" y="4357080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941E1F-481A-45A7-B990-8871A28FCB1E}"/>
              </a:ext>
            </a:extLst>
          </p:cNvPr>
          <p:cNvSpPr txBox="1"/>
          <p:nvPr/>
        </p:nvSpPr>
        <p:spPr>
          <a:xfrm>
            <a:off x="4167092" y="5106431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F201D5-2813-4B0B-A378-3270EECF6AD5}"/>
              </a:ext>
            </a:extLst>
          </p:cNvPr>
          <p:cNvSpPr txBox="1"/>
          <p:nvPr/>
        </p:nvSpPr>
        <p:spPr>
          <a:xfrm>
            <a:off x="7291292" y="5106431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9B7C4E-4B31-4D01-8CFE-02BDCD9EA50B}"/>
              </a:ext>
            </a:extLst>
          </p:cNvPr>
          <p:cNvSpPr txBox="1"/>
          <p:nvPr/>
        </p:nvSpPr>
        <p:spPr>
          <a:xfrm>
            <a:off x="7726287" y="5823322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016F57-3AA8-47E5-8694-9898B9E87DD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880" y="1805154"/>
            <a:ext cx="1165417" cy="14659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2F3C64-2F9D-48E8-8C3C-102E6D69503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590" y="1805154"/>
            <a:ext cx="1165417" cy="14659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2F4D59-1029-48AB-80FE-742059B2A4F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1805153"/>
            <a:ext cx="1165417" cy="146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7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293643" y="335524"/>
            <a:ext cx="1176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9E1684-5164-4015-88CF-64E75F68B82A}"/>
              </a:ext>
            </a:extLst>
          </p:cNvPr>
          <p:cNvSpPr/>
          <p:nvPr/>
        </p:nvSpPr>
        <p:spPr>
          <a:xfrm>
            <a:off x="5112774" y="2105548"/>
            <a:ext cx="662242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in each row.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rows.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+ _____ + _____ + _____ = _____ 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altogether.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A0F0CF5-89A1-4FF0-B830-416B0ECF3390}"/>
              </a:ext>
            </a:extLst>
          </p:cNvPr>
          <p:cNvSpPr/>
          <p:nvPr/>
        </p:nvSpPr>
        <p:spPr>
          <a:xfrm>
            <a:off x="7059562" y="193141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4AD3EA5-B73E-4843-B02C-D1DB011AD5FF}"/>
              </a:ext>
            </a:extLst>
          </p:cNvPr>
          <p:cNvSpPr/>
          <p:nvPr/>
        </p:nvSpPr>
        <p:spPr>
          <a:xfrm>
            <a:off x="7054646" y="2864785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DBC281-8EDF-4F18-95A5-F28DCB6E4FC6}"/>
              </a:ext>
            </a:extLst>
          </p:cNvPr>
          <p:cNvSpPr/>
          <p:nvPr/>
        </p:nvSpPr>
        <p:spPr>
          <a:xfrm>
            <a:off x="5234420" y="378293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2EEA8A1-E379-431C-9442-B6A0D123B8F6}"/>
              </a:ext>
            </a:extLst>
          </p:cNvPr>
          <p:cNvSpPr/>
          <p:nvPr/>
        </p:nvSpPr>
        <p:spPr>
          <a:xfrm>
            <a:off x="6556621" y="378293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D14699C-8C44-4794-B5BC-B00F8DBFAABC}"/>
              </a:ext>
            </a:extLst>
          </p:cNvPr>
          <p:cNvSpPr/>
          <p:nvPr/>
        </p:nvSpPr>
        <p:spPr>
          <a:xfrm>
            <a:off x="7912072" y="378293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84809B4-9CC0-49C5-993A-84923ED5F6D8}"/>
              </a:ext>
            </a:extLst>
          </p:cNvPr>
          <p:cNvSpPr/>
          <p:nvPr/>
        </p:nvSpPr>
        <p:spPr>
          <a:xfrm>
            <a:off x="9250897" y="378293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E4E735B-E02D-4C89-A6BE-59662B96913D}"/>
              </a:ext>
            </a:extLst>
          </p:cNvPr>
          <p:cNvSpPr/>
          <p:nvPr/>
        </p:nvSpPr>
        <p:spPr>
          <a:xfrm>
            <a:off x="7054646" y="4701075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175A92-2550-43AC-9E93-5602FCD51E48}"/>
              </a:ext>
            </a:extLst>
          </p:cNvPr>
          <p:cNvGrpSpPr/>
          <p:nvPr/>
        </p:nvGrpSpPr>
        <p:grpSpPr>
          <a:xfrm>
            <a:off x="1358605" y="1255823"/>
            <a:ext cx="2699146" cy="1101213"/>
            <a:chOff x="1371410" y="1406013"/>
            <a:chExt cx="2699146" cy="1101213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324494E-5833-4AB5-8EA3-9CAE7049CA31}"/>
                </a:ext>
              </a:extLst>
            </p:cNvPr>
            <p:cNvSpPr/>
            <p:nvPr/>
          </p:nvSpPr>
          <p:spPr>
            <a:xfrm>
              <a:off x="1371410" y="1406013"/>
              <a:ext cx="2699146" cy="110121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E7EE289-A08A-49BC-ABDF-A42E6EA0F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769" y="1490667"/>
              <a:ext cx="926784" cy="88148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DB0AACD-BA9F-4318-BB48-73CA8447B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392" y="1490667"/>
              <a:ext cx="926784" cy="881485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0834522-15BF-4A9E-A0A0-EFABA9EC54CF}"/>
              </a:ext>
            </a:extLst>
          </p:cNvPr>
          <p:cNvGrpSpPr/>
          <p:nvPr/>
        </p:nvGrpSpPr>
        <p:grpSpPr>
          <a:xfrm>
            <a:off x="1358605" y="2529102"/>
            <a:ext cx="2699146" cy="1101213"/>
            <a:chOff x="1371410" y="1406013"/>
            <a:chExt cx="2699146" cy="1101213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CCA6E9A-DC42-413F-A1FA-B4466C90B2CF}"/>
                </a:ext>
              </a:extLst>
            </p:cNvPr>
            <p:cNvSpPr/>
            <p:nvPr/>
          </p:nvSpPr>
          <p:spPr>
            <a:xfrm>
              <a:off x="1371410" y="1406013"/>
              <a:ext cx="2699146" cy="110121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8020D01-09F4-4EA2-8EBA-9F0CCB966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769" y="1490667"/>
              <a:ext cx="926784" cy="88148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9D0E695-4749-4025-909C-B098FD6B0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392" y="1490667"/>
              <a:ext cx="926784" cy="881485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ED39E69-9182-4D2A-BB61-C767DB5AB198}"/>
              </a:ext>
            </a:extLst>
          </p:cNvPr>
          <p:cNvGrpSpPr/>
          <p:nvPr/>
        </p:nvGrpSpPr>
        <p:grpSpPr>
          <a:xfrm>
            <a:off x="1358605" y="3802381"/>
            <a:ext cx="2699146" cy="1101213"/>
            <a:chOff x="1371410" y="1406013"/>
            <a:chExt cx="2699146" cy="1101213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D65D949B-6FDE-43C3-9420-F2773D7D407D}"/>
                </a:ext>
              </a:extLst>
            </p:cNvPr>
            <p:cNvSpPr/>
            <p:nvPr/>
          </p:nvSpPr>
          <p:spPr>
            <a:xfrm>
              <a:off x="1371410" y="1406013"/>
              <a:ext cx="2699146" cy="110121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E93076A-FAEE-4EFE-8161-B633A7BC0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769" y="1490667"/>
              <a:ext cx="926784" cy="88148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7CB84EC-2A44-4113-B429-54F6D508F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392" y="1490667"/>
              <a:ext cx="926784" cy="881485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BFA94C-35B6-4F0C-BD98-FD81A4A9DF34}"/>
              </a:ext>
            </a:extLst>
          </p:cNvPr>
          <p:cNvGrpSpPr/>
          <p:nvPr/>
        </p:nvGrpSpPr>
        <p:grpSpPr>
          <a:xfrm>
            <a:off x="1358605" y="5075660"/>
            <a:ext cx="2699146" cy="1101213"/>
            <a:chOff x="1371410" y="1406013"/>
            <a:chExt cx="2699146" cy="1101213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4D58527A-B8A5-4F60-ABDD-702BB75C0429}"/>
                </a:ext>
              </a:extLst>
            </p:cNvPr>
            <p:cNvSpPr/>
            <p:nvPr/>
          </p:nvSpPr>
          <p:spPr>
            <a:xfrm>
              <a:off x="1371410" y="1406013"/>
              <a:ext cx="2699146" cy="110121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5E3FE6C-09F2-435E-91F8-2A28F0093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769" y="1490667"/>
              <a:ext cx="926784" cy="881485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16206ED-3E51-4B16-A769-F2ABA9BD7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392" y="1490667"/>
              <a:ext cx="926784" cy="881485"/>
            </a:xfrm>
            <a:prstGeom prst="rect">
              <a:avLst/>
            </a:prstGeom>
          </p:spPr>
        </p:pic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D5EA8181-9DF4-4F1B-B436-055EF70F5EB8}"/>
              </a:ext>
            </a:extLst>
          </p:cNvPr>
          <p:cNvSpPr/>
          <p:nvPr/>
        </p:nvSpPr>
        <p:spPr>
          <a:xfrm>
            <a:off x="10589722" y="378293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6230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293643" y="335524"/>
            <a:ext cx="1176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EB4147-1718-49FD-9837-86B5793B6DEE}"/>
              </a:ext>
            </a:extLst>
          </p:cNvPr>
          <p:cNvGrpSpPr/>
          <p:nvPr/>
        </p:nvGrpSpPr>
        <p:grpSpPr>
          <a:xfrm>
            <a:off x="791197" y="1895642"/>
            <a:ext cx="4896463" cy="1047046"/>
            <a:chOff x="747252" y="2069780"/>
            <a:chExt cx="4896463" cy="1047046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324494E-5833-4AB5-8EA3-9CAE7049CA31}"/>
                </a:ext>
              </a:extLst>
            </p:cNvPr>
            <p:cNvSpPr/>
            <p:nvPr/>
          </p:nvSpPr>
          <p:spPr>
            <a:xfrm>
              <a:off x="747252" y="2069780"/>
              <a:ext cx="4896463" cy="10470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029544E-8E44-4167-8B53-77DF7316A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619" y="2125021"/>
              <a:ext cx="681536" cy="92548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E89D5B7-AAA0-4998-BCF5-BB33427F8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367" y="2125021"/>
              <a:ext cx="681536" cy="92548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5B93179-68AA-49C3-9971-5FC038C6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15" y="2125021"/>
              <a:ext cx="681536" cy="92548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C24AFA9-B48F-4074-A1AB-20F210B9A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863" y="2125021"/>
              <a:ext cx="681536" cy="92548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7A73560-AB77-4097-916B-F5DFC8479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611" y="2125021"/>
              <a:ext cx="681536" cy="925481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4726D82-5855-4D5B-A0D1-40E57979222E}"/>
              </a:ext>
            </a:extLst>
          </p:cNvPr>
          <p:cNvGrpSpPr/>
          <p:nvPr/>
        </p:nvGrpSpPr>
        <p:grpSpPr>
          <a:xfrm>
            <a:off x="791197" y="3233864"/>
            <a:ext cx="4896463" cy="1047046"/>
            <a:chOff x="747252" y="2069780"/>
            <a:chExt cx="4896463" cy="104704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0DCDB35-A44D-439B-82A7-EF542B146B73}"/>
                </a:ext>
              </a:extLst>
            </p:cNvPr>
            <p:cNvSpPr/>
            <p:nvPr/>
          </p:nvSpPr>
          <p:spPr>
            <a:xfrm>
              <a:off x="747252" y="2069780"/>
              <a:ext cx="4896463" cy="10470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BABABAA-867D-4F27-9F12-E8BA8879E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619" y="2125021"/>
              <a:ext cx="681536" cy="925481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C2AF7DA-9438-4C7C-AEE1-A65F09011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367" y="2125021"/>
              <a:ext cx="681536" cy="92548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E4AFAF4-40B0-4C5A-973E-149C41B56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15" y="2125021"/>
              <a:ext cx="681536" cy="92548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8F400B0-A2E2-4FA8-9DBB-F2B6E5C91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863" y="2125021"/>
              <a:ext cx="681536" cy="925481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0CC6D2C-1C9D-445A-BE8F-D8B50A31D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611" y="2125021"/>
              <a:ext cx="681536" cy="925481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DE9D32-5772-491E-A1F7-4C81793E62E3}"/>
              </a:ext>
            </a:extLst>
          </p:cNvPr>
          <p:cNvGrpSpPr/>
          <p:nvPr/>
        </p:nvGrpSpPr>
        <p:grpSpPr>
          <a:xfrm>
            <a:off x="791196" y="4572086"/>
            <a:ext cx="4896463" cy="1047046"/>
            <a:chOff x="747252" y="2069780"/>
            <a:chExt cx="4896463" cy="1047046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616F7141-F56C-4997-AC38-F8337536B580}"/>
                </a:ext>
              </a:extLst>
            </p:cNvPr>
            <p:cNvSpPr/>
            <p:nvPr/>
          </p:nvSpPr>
          <p:spPr>
            <a:xfrm>
              <a:off x="747252" y="2069780"/>
              <a:ext cx="4896463" cy="10470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7731833-4388-4E9A-A054-AFC017DFB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619" y="2125021"/>
              <a:ext cx="681536" cy="92548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C77A4A7-461C-49FB-A45B-0D9D82055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367" y="2125021"/>
              <a:ext cx="681536" cy="925481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2C92C4A-C9A0-4BE4-9AF3-832D6E7A8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15" y="2125021"/>
              <a:ext cx="681536" cy="925481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A25BA26-EFB4-4C3E-8BC7-7379DC2AF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863" y="2125021"/>
              <a:ext cx="681536" cy="92548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8B07574-A142-4C16-AC23-CBF05C597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611" y="2125021"/>
              <a:ext cx="681536" cy="925481"/>
            </a:xfrm>
            <a:prstGeom prst="rect">
              <a:avLst/>
            </a:prstGeom>
          </p:spPr>
        </p:pic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2E2DD16B-2BC3-4758-B10D-56DA7532E7E2}"/>
              </a:ext>
            </a:extLst>
          </p:cNvPr>
          <p:cNvSpPr/>
          <p:nvPr/>
        </p:nvSpPr>
        <p:spPr>
          <a:xfrm>
            <a:off x="6275940" y="2069780"/>
            <a:ext cx="6096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in each row.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rows.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+ _____ + _____ = _____ 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altogether.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2968725-B0F6-47CE-91FA-0C330A1DECE2}"/>
              </a:ext>
            </a:extLst>
          </p:cNvPr>
          <p:cNvSpPr/>
          <p:nvPr/>
        </p:nvSpPr>
        <p:spPr>
          <a:xfrm>
            <a:off x="8187913" y="1895642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9248DC8-91C0-4602-954E-EF2300A0D8E6}"/>
              </a:ext>
            </a:extLst>
          </p:cNvPr>
          <p:cNvSpPr/>
          <p:nvPr/>
        </p:nvSpPr>
        <p:spPr>
          <a:xfrm>
            <a:off x="8182997" y="2829017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E964E81-6610-4BE4-9C43-FE9847BCE21A}"/>
              </a:ext>
            </a:extLst>
          </p:cNvPr>
          <p:cNvSpPr/>
          <p:nvPr/>
        </p:nvSpPr>
        <p:spPr>
          <a:xfrm>
            <a:off x="6362771" y="3747162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9F5878B-439E-4E08-8C4C-DF318D3F828B}"/>
              </a:ext>
            </a:extLst>
          </p:cNvPr>
          <p:cNvSpPr/>
          <p:nvPr/>
        </p:nvSpPr>
        <p:spPr>
          <a:xfrm>
            <a:off x="7701597" y="3747162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ED451C3-11C0-43F5-87AA-709179F0BDD5}"/>
              </a:ext>
            </a:extLst>
          </p:cNvPr>
          <p:cNvSpPr/>
          <p:nvPr/>
        </p:nvSpPr>
        <p:spPr>
          <a:xfrm>
            <a:off x="9040423" y="3747162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302A05A-EACA-41BB-A084-5EC2BD195EB9}"/>
              </a:ext>
            </a:extLst>
          </p:cNvPr>
          <p:cNvSpPr/>
          <p:nvPr/>
        </p:nvSpPr>
        <p:spPr>
          <a:xfrm>
            <a:off x="10379248" y="3747162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15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45CB342-F663-4E9E-89BF-39159B64FC9F}"/>
              </a:ext>
            </a:extLst>
          </p:cNvPr>
          <p:cNvSpPr/>
          <p:nvPr/>
        </p:nvSpPr>
        <p:spPr>
          <a:xfrm>
            <a:off x="8182997" y="4665307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8990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293643" y="335524"/>
            <a:ext cx="1176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9E1684-5164-4015-88CF-64E75F68B82A}"/>
              </a:ext>
            </a:extLst>
          </p:cNvPr>
          <p:cNvSpPr/>
          <p:nvPr/>
        </p:nvSpPr>
        <p:spPr>
          <a:xfrm>
            <a:off x="5458769" y="2105548"/>
            <a:ext cx="662242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in each row.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rows.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+ _____ + _____ + _____ = _____ 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altogether.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A0F0CF5-89A1-4FF0-B830-416B0ECF3390}"/>
              </a:ext>
            </a:extLst>
          </p:cNvPr>
          <p:cNvSpPr/>
          <p:nvPr/>
        </p:nvSpPr>
        <p:spPr>
          <a:xfrm>
            <a:off x="7405557" y="193141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4AD3EA5-B73E-4843-B02C-D1DB011AD5FF}"/>
              </a:ext>
            </a:extLst>
          </p:cNvPr>
          <p:cNvSpPr/>
          <p:nvPr/>
        </p:nvSpPr>
        <p:spPr>
          <a:xfrm>
            <a:off x="7400641" y="2864785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DBC281-8EDF-4F18-95A5-F28DCB6E4FC6}"/>
              </a:ext>
            </a:extLst>
          </p:cNvPr>
          <p:cNvSpPr/>
          <p:nvPr/>
        </p:nvSpPr>
        <p:spPr>
          <a:xfrm>
            <a:off x="5580415" y="378293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2EEA8A1-E379-431C-9442-B6A0D123B8F6}"/>
              </a:ext>
            </a:extLst>
          </p:cNvPr>
          <p:cNvSpPr/>
          <p:nvPr/>
        </p:nvSpPr>
        <p:spPr>
          <a:xfrm>
            <a:off x="6919241" y="378293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D14699C-8C44-4794-B5BC-B00F8DBFAABC}"/>
              </a:ext>
            </a:extLst>
          </p:cNvPr>
          <p:cNvSpPr/>
          <p:nvPr/>
        </p:nvSpPr>
        <p:spPr>
          <a:xfrm>
            <a:off x="8258067" y="378293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84809B4-9CC0-49C5-993A-84923ED5F6D8}"/>
              </a:ext>
            </a:extLst>
          </p:cNvPr>
          <p:cNvSpPr/>
          <p:nvPr/>
        </p:nvSpPr>
        <p:spPr>
          <a:xfrm>
            <a:off x="9596892" y="378293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E4E735B-E02D-4C89-A6BE-59662B96913D}"/>
              </a:ext>
            </a:extLst>
          </p:cNvPr>
          <p:cNvSpPr/>
          <p:nvPr/>
        </p:nvSpPr>
        <p:spPr>
          <a:xfrm>
            <a:off x="7400641" y="4701075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5EA8181-9DF4-4F1B-B436-055EF70F5EB8}"/>
              </a:ext>
            </a:extLst>
          </p:cNvPr>
          <p:cNvSpPr/>
          <p:nvPr/>
        </p:nvSpPr>
        <p:spPr>
          <a:xfrm>
            <a:off x="10935717" y="378293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E2E6D15-5555-481F-8ACA-9097CDF357FA}"/>
              </a:ext>
            </a:extLst>
          </p:cNvPr>
          <p:cNvGrpSpPr/>
          <p:nvPr/>
        </p:nvGrpSpPr>
        <p:grpSpPr>
          <a:xfrm>
            <a:off x="562171" y="1478543"/>
            <a:ext cx="4554489" cy="905733"/>
            <a:chOff x="413751" y="2015147"/>
            <a:chExt cx="4554489" cy="905733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324494E-5833-4AB5-8EA3-9CAE7049CA31}"/>
                </a:ext>
              </a:extLst>
            </p:cNvPr>
            <p:cNvSpPr/>
            <p:nvPr/>
          </p:nvSpPr>
          <p:spPr>
            <a:xfrm>
              <a:off x="413751" y="2015147"/>
              <a:ext cx="4554489" cy="90573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2BEB2D6-96D2-4760-A162-BEFAAD51B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411" y="2093217"/>
              <a:ext cx="158638" cy="75263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EE660EE-3C3F-4522-8412-76EA88D5A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2918" y="2093217"/>
              <a:ext cx="158638" cy="75263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27B7849-E95C-4081-930F-D70973061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3425" y="2093217"/>
              <a:ext cx="158638" cy="75263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E3917DF-A682-4CEF-B462-D7023DB03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43932" y="2093217"/>
              <a:ext cx="158638" cy="75263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FDA504F-BF0D-45B8-8BA3-042EB1C15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84439" y="2093217"/>
              <a:ext cx="158638" cy="75263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53BCB89-81C7-4F72-BED3-53BC6F646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24946" y="2093217"/>
              <a:ext cx="158638" cy="752635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FCC7C48-607B-45C4-B480-85C4D108E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65453" y="2093217"/>
              <a:ext cx="158638" cy="75263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E099C11D-6469-4B60-A12F-C121DD960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05960" y="2093217"/>
              <a:ext cx="158638" cy="75263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624F1FC-7CBF-4B18-BE92-086F378A2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46467" y="2093217"/>
              <a:ext cx="158638" cy="75263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890A418-5593-4C10-9E52-20F273398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86970" y="2093217"/>
              <a:ext cx="158638" cy="752635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CD263C8-BD22-45DD-8508-47039FA77BA5}"/>
              </a:ext>
            </a:extLst>
          </p:cNvPr>
          <p:cNvGrpSpPr/>
          <p:nvPr/>
        </p:nvGrpSpPr>
        <p:grpSpPr>
          <a:xfrm>
            <a:off x="562171" y="2622190"/>
            <a:ext cx="4554489" cy="905733"/>
            <a:chOff x="413751" y="2015147"/>
            <a:chExt cx="4554489" cy="905733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CEA27570-CF7F-4687-91B5-0E01ECE181D9}"/>
                </a:ext>
              </a:extLst>
            </p:cNvPr>
            <p:cNvSpPr/>
            <p:nvPr/>
          </p:nvSpPr>
          <p:spPr>
            <a:xfrm>
              <a:off x="413751" y="2015147"/>
              <a:ext cx="4554489" cy="90573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6E4A61D6-02FB-43B5-A0E9-3C926E057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411" y="2093217"/>
              <a:ext cx="158638" cy="752635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F7CD49C7-7671-4BFD-BB51-662ECA757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2918" y="2093217"/>
              <a:ext cx="158638" cy="75263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9325ED29-B498-409E-A2B7-235A9920F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3425" y="2093217"/>
              <a:ext cx="158638" cy="75263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831A7E0B-F4B8-41BC-8277-A0146C869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43932" y="2093217"/>
              <a:ext cx="158638" cy="75263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C89B67F-DE60-47C8-BFD8-E231503B4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84439" y="2093217"/>
              <a:ext cx="158638" cy="752635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0AFD653C-01C5-4481-B4BB-63F9794F8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24946" y="2093217"/>
              <a:ext cx="158638" cy="752635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9BBC169-69C0-4C76-BC66-28D0AEFD4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65453" y="2093217"/>
              <a:ext cx="158638" cy="752635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BCDCC741-05B4-4093-9D25-81067A91A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05960" y="2093217"/>
              <a:ext cx="158638" cy="752635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065B0848-4FE3-49C3-9805-939EB7125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46467" y="2093217"/>
              <a:ext cx="158638" cy="752635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3DB0933-589A-4BE3-94FD-805E5B283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86970" y="2093217"/>
              <a:ext cx="158638" cy="752635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1AE052A-7651-461F-802E-035E8676CC65}"/>
              </a:ext>
            </a:extLst>
          </p:cNvPr>
          <p:cNvGrpSpPr/>
          <p:nvPr/>
        </p:nvGrpSpPr>
        <p:grpSpPr>
          <a:xfrm>
            <a:off x="562171" y="3765837"/>
            <a:ext cx="4554489" cy="905733"/>
            <a:chOff x="413751" y="2015147"/>
            <a:chExt cx="4554489" cy="905733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49B67C3C-A88F-4CFD-8B36-5A33D11A36A8}"/>
                </a:ext>
              </a:extLst>
            </p:cNvPr>
            <p:cNvSpPr/>
            <p:nvPr/>
          </p:nvSpPr>
          <p:spPr>
            <a:xfrm>
              <a:off x="413751" y="2015147"/>
              <a:ext cx="4554489" cy="90573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7A311DFE-29E2-413C-B007-F6DD86D49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411" y="2093217"/>
              <a:ext cx="158638" cy="752635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DBB7BF1-8FE6-4B10-B945-7553B3038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2918" y="2093217"/>
              <a:ext cx="158638" cy="75263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AB97837A-9FFE-49AA-8A4E-F62C65F58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3425" y="2093217"/>
              <a:ext cx="158638" cy="752635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479F7D6C-E70F-412F-BACC-75871B740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43932" y="2093217"/>
              <a:ext cx="158638" cy="752635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4634EE93-77D9-4E44-B3AE-AF2BC6437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84439" y="2093217"/>
              <a:ext cx="158638" cy="752635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31D0E409-E57E-4F5C-AC74-31895599E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24946" y="2093217"/>
              <a:ext cx="158638" cy="752635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3C1F494F-3CAC-4BCF-97C2-3CD27ABC8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65453" y="2093217"/>
              <a:ext cx="158638" cy="752635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0FF3A19F-8C74-417C-9519-CB4FB917E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05960" y="2093217"/>
              <a:ext cx="158638" cy="752635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5EE62198-346D-4F99-9AE5-ADFBA198F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46467" y="2093217"/>
              <a:ext cx="158638" cy="752635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AA58AC20-1652-4F85-8555-CA257353C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86970" y="2093217"/>
              <a:ext cx="158638" cy="752635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E58CEDA-07CC-468A-A42A-A19936B7FDAA}"/>
              </a:ext>
            </a:extLst>
          </p:cNvPr>
          <p:cNvGrpSpPr/>
          <p:nvPr/>
        </p:nvGrpSpPr>
        <p:grpSpPr>
          <a:xfrm>
            <a:off x="562171" y="4909484"/>
            <a:ext cx="4554489" cy="905733"/>
            <a:chOff x="413751" y="2015147"/>
            <a:chExt cx="4554489" cy="905733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75E7F99F-91C0-4C58-8C72-277627E4B748}"/>
                </a:ext>
              </a:extLst>
            </p:cNvPr>
            <p:cNvSpPr/>
            <p:nvPr/>
          </p:nvSpPr>
          <p:spPr>
            <a:xfrm>
              <a:off x="413751" y="2015147"/>
              <a:ext cx="4554489" cy="90573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01EA34CF-023B-43AD-919A-B40ED626F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411" y="2093217"/>
              <a:ext cx="158638" cy="752635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E798523-4319-4025-8F91-47ED20EC5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2918" y="2093217"/>
              <a:ext cx="158638" cy="752635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EABCEDD4-788E-442A-803E-9F2BFE3D3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03425" y="2093217"/>
              <a:ext cx="158638" cy="752635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DD3C379A-D0D3-4C79-BBEC-EEE3653D4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43932" y="2093217"/>
              <a:ext cx="158638" cy="752635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BE812C82-A9A9-4AE3-9E86-28606B8F5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84439" y="2093217"/>
              <a:ext cx="158638" cy="752635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5CAFE998-3352-4CE0-8A27-75A8197CE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24946" y="2093217"/>
              <a:ext cx="158638" cy="752635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1C6626EF-B121-4A1B-876E-CC76A7A73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65453" y="2093217"/>
              <a:ext cx="158638" cy="752635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14A6443C-CBDB-4EEA-95EF-550740A23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05960" y="2093217"/>
              <a:ext cx="158638" cy="752635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5E95BD1B-2AB2-4A75-9637-1A990D263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46467" y="2093217"/>
              <a:ext cx="158638" cy="752635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69EE4024-360F-40A4-89EC-069E73B6A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86970" y="2093217"/>
              <a:ext cx="158638" cy="7526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855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305C200-4C60-4F41-9C79-73F49EDFC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986D7E0-5B7E-4F31-9B3E-8E351BB52DFC}"/>
              </a:ext>
            </a:extLst>
          </p:cNvPr>
          <p:cNvGrpSpPr/>
          <p:nvPr/>
        </p:nvGrpSpPr>
        <p:grpSpPr>
          <a:xfrm>
            <a:off x="10827548" y="-30868"/>
            <a:ext cx="1364451" cy="711954"/>
            <a:chOff x="10827548" y="-20453"/>
            <a:chExt cx="1364451" cy="711954"/>
          </a:xfrm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3911E6D1-C199-4483-B4E8-C1CC75323E6A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E55CC1-A0EA-4319-B9C4-7AC546EC106D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A16ADC6-93F1-430C-98AD-8540D8DFB055}"/>
              </a:ext>
            </a:extLst>
          </p:cNvPr>
          <p:cNvSpPr txBox="1"/>
          <p:nvPr/>
        </p:nvSpPr>
        <p:spPr>
          <a:xfrm>
            <a:off x="270452" y="4256601"/>
            <a:ext cx="933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mistake has been made in the array above?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22E7C7-C10C-4437-B03D-0EEFFF2EA0A5}"/>
              </a:ext>
            </a:extLst>
          </p:cNvPr>
          <p:cNvSpPr txBox="1"/>
          <p:nvPr/>
        </p:nvSpPr>
        <p:spPr>
          <a:xfrm>
            <a:off x="270452" y="5136093"/>
            <a:ext cx="113119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There are an unequal amount of squares in the array.</a:t>
            </a:r>
            <a:b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11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br>
              <a:rPr lang="en-GB" sz="11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One of the row contains 4 instead of 5.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756FB0-ACB5-4587-81E6-6C37F2D1F3D6}"/>
              </a:ext>
            </a:extLst>
          </p:cNvPr>
          <p:cNvSpPr/>
          <p:nvPr/>
        </p:nvSpPr>
        <p:spPr>
          <a:xfrm>
            <a:off x="3517433" y="756762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8FA904-E3ED-4C9D-80B4-6C5583A38A6B}"/>
              </a:ext>
            </a:extLst>
          </p:cNvPr>
          <p:cNvSpPr/>
          <p:nvPr/>
        </p:nvSpPr>
        <p:spPr>
          <a:xfrm>
            <a:off x="6721952" y="756762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9187F26-9BCE-4FB2-A4B5-F2895B8C0263}"/>
              </a:ext>
            </a:extLst>
          </p:cNvPr>
          <p:cNvSpPr/>
          <p:nvPr/>
        </p:nvSpPr>
        <p:spPr>
          <a:xfrm>
            <a:off x="4585606" y="756762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221729A-D180-4DDD-9B03-E134E5ACD291}"/>
              </a:ext>
            </a:extLst>
          </p:cNvPr>
          <p:cNvSpPr/>
          <p:nvPr/>
        </p:nvSpPr>
        <p:spPr>
          <a:xfrm>
            <a:off x="5653779" y="756762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B389808-104C-49DD-8593-C746C6AAF918}"/>
              </a:ext>
            </a:extLst>
          </p:cNvPr>
          <p:cNvSpPr/>
          <p:nvPr/>
        </p:nvSpPr>
        <p:spPr>
          <a:xfrm>
            <a:off x="7790125" y="756762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EDA2645-22D0-42CF-9C7E-44C065012377}"/>
              </a:ext>
            </a:extLst>
          </p:cNvPr>
          <p:cNvSpPr/>
          <p:nvPr/>
        </p:nvSpPr>
        <p:spPr>
          <a:xfrm>
            <a:off x="3517433" y="1561926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7F4640A-B217-463F-8238-B32E4681CBE6}"/>
              </a:ext>
            </a:extLst>
          </p:cNvPr>
          <p:cNvSpPr/>
          <p:nvPr/>
        </p:nvSpPr>
        <p:spPr>
          <a:xfrm>
            <a:off x="6721952" y="1561926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E0DF8D-A429-487E-B4B3-E91CECCE52AF}"/>
              </a:ext>
            </a:extLst>
          </p:cNvPr>
          <p:cNvSpPr/>
          <p:nvPr/>
        </p:nvSpPr>
        <p:spPr>
          <a:xfrm>
            <a:off x="4585606" y="1561926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E6114A8-A087-4F59-A21A-3DCECD97A185}"/>
              </a:ext>
            </a:extLst>
          </p:cNvPr>
          <p:cNvSpPr/>
          <p:nvPr/>
        </p:nvSpPr>
        <p:spPr>
          <a:xfrm>
            <a:off x="5653779" y="1561926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302DEE7-EA87-4540-AE6B-0C5E85E7163F}"/>
              </a:ext>
            </a:extLst>
          </p:cNvPr>
          <p:cNvSpPr/>
          <p:nvPr/>
        </p:nvSpPr>
        <p:spPr>
          <a:xfrm>
            <a:off x="7790125" y="1561926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A0C8BF8-1A8C-4F8B-9E82-841ECB2135BC}"/>
              </a:ext>
            </a:extLst>
          </p:cNvPr>
          <p:cNvSpPr/>
          <p:nvPr/>
        </p:nvSpPr>
        <p:spPr>
          <a:xfrm>
            <a:off x="3517433" y="2367090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6DF4CF6-04B5-47F4-8913-BB3BC1977659}"/>
              </a:ext>
            </a:extLst>
          </p:cNvPr>
          <p:cNvSpPr/>
          <p:nvPr/>
        </p:nvSpPr>
        <p:spPr>
          <a:xfrm>
            <a:off x="4941664" y="2367090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9C09F83-878F-4B4D-B110-E353600EF1DD}"/>
              </a:ext>
            </a:extLst>
          </p:cNvPr>
          <p:cNvSpPr/>
          <p:nvPr/>
        </p:nvSpPr>
        <p:spPr>
          <a:xfrm>
            <a:off x="6365895" y="2367090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CDF52FA-F9C2-4F74-A1D1-D575D4C2B83A}"/>
              </a:ext>
            </a:extLst>
          </p:cNvPr>
          <p:cNvSpPr/>
          <p:nvPr/>
        </p:nvSpPr>
        <p:spPr>
          <a:xfrm>
            <a:off x="7790125" y="2367090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B524BBD-FDA7-4B8B-B3C4-2ABA6CD1B583}"/>
              </a:ext>
            </a:extLst>
          </p:cNvPr>
          <p:cNvSpPr/>
          <p:nvPr/>
        </p:nvSpPr>
        <p:spPr>
          <a:xfrm>
            <a:off x="3517433" y="3172254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B39C346-7E06-42CC-8FDE-0C8BC426B5C2}"/>
              </a:ext>
            </a:extLst>
          </p:cNvPr>
          <p:cNvSpPr/>
          <p:nvPr/>
        </p:nvSpPr>
        <p:spPr>
          <a:xfrm>
            <a:off x="6721952" y="3172254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72A8FDB-4E74-4226-B903-DA04110BF0B5}"/>
              </a:ext>
            </a:extLst>
          </p:cNvPr>
          <p:cNvSpPr/>
          <p:nvPr/>
        </p:nvSpPr>
        <p:spPr>
          <a:xfrm>
            <a:off x="4585606" y="3172254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A2E84CA-D292-4B66-9092-70E31545A5A4}"/>
              </a:ext>
            </a:extLst>
          </p:cNvPr>
          <p:cNvSpPr/>
          <p:nvPr/>
        </p:nvSpPr>
        <p:spPr>
          <a:xfrm>
            <a:off x="5653779" y="3172254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D4C857-30F9-4AE0-AA74-80436925EC3F}"/>
              </a:ext>
            </a:extLst>
          </p:cNvPr>
          <p:cNvSpPr/>
          <p:nvPr/>
        </p:nvSpPr>
        <p:spPr>
          <a:xfrm>
            <a:off x="7790125" y="3172254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238BD0-6C27-4202-AD6A-EF91CA72AB1F}"/>
              </a:ext>
            </a:extLst>
          </p:cNvPr>
          <p:cNvSpPr/>
          <p:nvPr/>
        </p:nvSpPr>
        <p:spPr>
          <a:xfrm>
            <a:off x="3299791" y="2252870"/>
            <a:ext cx="5181600" cy="7951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15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19" name="Teardrop 18">
            <a:extLst>
              <a:ext uri="{FF2B5EF4-FFF2-40B4-BE49-F238E27FC236}">
                <a16:creationId xmlns:a16="http://schemas.microsoft.com/office/drawing/2014/main" id="{93EA6C46-450F-40A0-A879-4DB9E6DF13C3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Problem solving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03606E-3A5E-47C7-B17A-809ACAA6F3FD}"/>
              </a:ext>
            </a:extLst>
          </p:cNvPr>
          <p:cNvSpPr txBox="1"/>
          <p:nvPr/>
        </p:nvSpPr>
        <p:spPr>
          <a:xfrm>
            <a:off x="289388" y="323432"/>
            <a:ext cx="11065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Build and draw an array to match the description.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A6F25FA-F550-4EED-9568-9CE7CCF7B0C0}"/>
              </a:ext>
            </a:extLst>
          </p:cNvPr>
          <p:cNvSpPr/>
          <p:nvPr/>
        </p:nvSpPr>
        <p:spPr>
          <a:xfrm>
            <a:off x="3202119" y="1212200"/>
            <a:ext cx="5787759" cy="1365787"/>
          </a:xfrm>
          <a:prstGeom prst="roundRect">
            <a:avLst/>
          </a:prstGeom>
          <a:solidFill>
            <a:srgbClr val="ECF3F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There are 5 rows.</a:t>
            </a:r>
            <a:b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There are 2 on each row. 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B6A454C-9A15-4545-81CE-496086163EF6}"/>
              </a:ext>
            </a:extLst>
          </p:cNvPr>
          <p:cNvSpPr/>
          <p:nvPr/>
        </p:nvSpPr>
        <p:spPr>
          <a:xfrm>
            <a:off x="5282052" y="3002692"/>
            <a:ext cx="540000" cy="540000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7DAF5DA-34AE-41F5-918D-BB5AFCF82A78}"/>
              </a:ext>
            </a:extLst>
          </p:cNvPr>
          <p:cNvSpPr/>
          <p:nvPr/>
        </p:nvSpPr>
        <p:spPr>
          <a:xfrm>
            <a:off x="5282052" y="3714239"/>
            <a:ext cx="540000" cy="540000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0A9D917-DB48-437E-A8AC-08EB33AF82AD}"/>
              </a:ext>
            </a:extLst>
          </p:cNvPr>
          <p:cNvSpPr/>
          <p:nvPr/>
        </p:nvSpPr>
        <p:spPr>
          <a:xfrm>
            <a:off x="5282052" y="4425786"/>
            <a:ext cx="540000" cy="540000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514EFC2-B179-41DD-9FBD-77DA8DCCDBF5}"/>
              </a:ext>
            </a:extLst>
          </p:cNvPr>
          <p:cNvSpPr/>
          <p:nvPr/>
        </p:nvSpPr>
        <p:spPr>
          <a:xfrm>
            <a:off x="5282052" y="5137333"/>
            <a:ext cx="540000" cy="540000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5AD4D88-6A0E-461C-AA53-5BCF30F44151}"/>
              </a:ext>
            </a:extLst>
          </p:cNvPr>
          <p:cNvSpPr/>
          <p:nvPr/>
        </p:nvSpPr>
        <p:spPr>
          <a:xfrm>
            <a:off x="5282052" y="5848879"/>
            <a:ext cx="540000" cy="540000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7832C4A-6C6E-4C6A-89CB-6F9E38819EFE}"/>
              </a:ext>
            </a:extLst>
          </p:cNvPr>
          <p:cNvSpPr/>
          <p:nvPr/>
        </p:nvSpPr>
        <p:spPr>
          <a:xfrm>
            <a:off x="6377449" y="3002692"/>
            <a:ext cx="540000" cy="540000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0B4C02F-C264-46B8-B5BB-86CA2C5DA7E9}"/>
              </a:ext>
            </a:extLst>
          </p:cNvPr>
          <p:cNvSpPr/>
          <p:nvPr/>
        </p:nvSpPr>
        <p:spPr>
          <a:xfrm>
            <a:off x="6377449" y="3714239"/>
            <a:ext cx="540000" cy="540000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42012C1-BEFD-41D9-BE97-6834E43D1004}"/>
              </a:ext>
            </a:extLst>
          </p:cNvPr>
          <p:cNvSpPr/>
          <p:nvPr/>
        </p:nvSpPr>
        <p:spPr>
          <a:xfrm>
            <a:off x="6377449" y="4425786"/>
            <a:ext cx="540000" cy="540000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622D0A4-6993-4337-A03D-A6A41B38DFD3}"/>
              </a:ext>
            </a:extLst>
          </p:cNvPr>
          <p:cNvSpPr/>
          <p:nvPr/>
        </p:nvSpPr>
        <p:spPr>
          <a:xfrm>
            <a:off x="6377449" y="5137333"/>
            <a:ext cx="540000" cy="540000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C5481F7-32C0-45D9-B2A2-95A69797C470}"/>
              </a:ext>
            </a:extLst>
          </p:cNvPr>
          <p:cNvSpPr/>
          <p:nvPr/>
        </p:nvSpPr>
        <p:spPr>
          <a:xfrm>
            <a:off x="6377449" y="5848879"/>
            <a:ext cx="540000" cy="540000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40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293643" y="335524"/>
            <a:ext cx="1176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is the difference between a </a:t>
            </a:r>
            <a:r>
              <a:rPr lang="en-GB" sz="32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row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and </a:t>
            </a:r>
            <a:r>
              <a:rPr lang="en-GB" sz="32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column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2E2D0C-D328-496D-AB37-E8779ADFE41B}"/>
              </a:ext>
            </a:extLst>
          </p:cNvPr>
          <p:cNvSpPr txBox="1"/>
          <p:nvPr/>
        </p:nvSpPr>
        <p:spPr>
          <a:xfrm>
            <a:off x="431296" y="4881880"/>
            <a:ext cx="11760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_______ rows.      _______ in each row. 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_______ columns.      _______ in each column.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CFA6ABB-8DA0-474F-91A3-98298CC5CA04}"/>
              </a:ext>
            </a:extLst>
          </p:cNvPr>
          <p:cNvSpPr txBox="1"/>
          <p:nvPr/>
        </p:nvSpPr>
        <p:spPr>
          <a:xfrm>
            <a:off x="2281924" y="4765713"/>
            <a:ext cx="1366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D5614AB-DDA4-46EF-9937-2FE8276D805B}"/>
              </a:ext>
            </a:extLst>
          </p:cNvPr>
          <p:cNvSpPr txBox="1"/>
          <p:nvPr/>
        </p:nvSpPr>
        <p:spPr>
          <a:xfrm>
            <a:off x="5227059" y="4741651"/>
            <a:ext cx="1366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28A4A856-3E01-4CA8-8803-C7DC61C912E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770" y="1810387"/>
            <a:ext cx="876474" cy="8764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CBA3A1-7CCC-45B7-9568-15C684F703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42" y="1810387"/>
            <a:ext cx="876474" cy="8764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376C52A-57E3-4CB3-B656-F2C73A3E515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714" y="1810387"/>
            <a:ext cx="876474" cy="8764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0BAC5AA-BEB5-45FE-AC23-58D5537B79D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686" y="1810387"/>
            <a:ext cx="876474" cy="87647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A50D72B-BC7D-4560-A1A1-800EB01CC25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657" y="1810387"/>
            <a:ext cx="876474" cy="87647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EA40B48-47B4-4521-A55D-9685E53D714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770" y="2855097"/>
            <a:ext cx="876474" cy="87647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CDF7E21-CDA7-4EBE-9ABD-61240C95D4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42" y="2855097"/>
            <a:ext cx="876474" cy="87647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2A40133-152A-4C59-8C70-DAC4C677703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714" y="2855097"/>
            <a:ext cx="876474" cy="8764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0FD8BE8-F3EF-4A28-A4EE-B63F3C47D7B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686" y="2855097"/>
            <a:ext cx="876474" cy="8764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BB25295-998E-4E0B-B79F-DDD9EF5BC54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657" y="2855097"/>
            <a:ext cx="876474" cy="87647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DA5CAC0-55E4-4D2B-83FD-7E18E2A1C560}"/>
              </a:ext>
            </a:extLst>
          </p:cNvPr>
          <p:cNvSpPr/>
          <p:nvPr/>
        </p:nvSpPr>
        <p:spPr>
          <a:xfrm>
            <a:off x="3291840" y="1757656"/>
            <a:ext cx="5200153" cy="10014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B62B712-3D91-4E8E-8E94-6CA97EFE9F89}"/>
              </a:ext>
            </a:extLst>
          </p:cNvPr>
          <p:cNvSpPr txBox="1"/>
          <p:nvPr/>
        </p:nvSpPr>
        <p:spPr>
          <a:xfrm>
            <a:off x="4071452" y="1181407"/>
            <a:ext cx="3640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Rows go across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A88FC13-DB10-4D78-AE6E-FA9F3D58FDD8}"/>
              </a:ext>
            </a:extLst>
          </p:cNvPr>
          <p:cNvSpPr txBox="1"/>
          <p:nvPr/>
        </p:nvSpPr>
        <p:spPr>
          <a:xfrm>
            <a:off x="1398129" y="2209807"/>
            <a:ext cx="189371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00FF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Columns go down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F72A376-2744-4A5D-8E0F-41255CA95F5C}"/>
              </a:ext>
            </a:extLst>
          </p:cNvPr>
          <p:cNvSpPr/>
          <p:nvPr/>
        </p:nvSpPr>
        <p:spPr>
          <a:xfrm>
            <a:off x="3291840" y="1757656"/>
            <a:ext cx="1157041" cy="2042937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4DB79D7-61A6-493D-9870-7C713443D650}"/>
              </a:ext>
            </a:extLst>
          </p:cNvPr>
          <p:cNvSpPr txBox="1"/>
          <p:nvPr/>
        </p:nvSpPr>
        <p:spPr>
          <a:xfrm>
            <a:off x="2272160" y="5700655"/>
            <a:ext cx="1366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0C64EEA-0587-4A47-A57A-4A9A4DE76D8D}"/>
              </a:ext>
            </a:extLst>
          </p:cNvPr>
          <p:cNvSpPr txBox="1"/>
          <p:nvPr/>
        </p:nvSpPr>
        <p:spPr>
          <a:xfrm>
            <a:off x="5895772" y="5676593"/>
            <a:ext cx="1366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306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" grpId="0" animBg="1"/>
      <p:bldP spid="54" grpId="0"/>
      <p:bldP spid="55" grpId="0"/>
      <p:bldP spid="56" grpId="0" animBg="1"/>
      <p:bldP spid="57" grpId="0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293643" y="335524"/>
            <a:ext cx="1176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2622372-390D-45C6-8666-85DA82551AF9}"/>
              </a:ext>
            </a:extLst>
          </p:cNvPr>
          <p:cNvSpPr/>
          <p:nvPr/>
        </p:nvSpPr>
        <p:spPr>
          <a:xfrm>
            <a:off x="6096000" y="1797984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 rows.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 in each row. 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 columns. 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 in each column.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A9CA089-0E7F-4D9A-83AA-1449E7AE0430}"/>
              </a:ext>
            </a:extLst>
          </p:cNvPr>
          <p:cNvSpPr/>
          <p:nvPr/>
        </p:nvSpPr>
        <p:spPr>
          <a:xfrm>
            <a:off x="6312177" y="1622964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5EBB67-BB4B-4CFE-A2D4-778438FE1133}"/>
              </a:ext>
            </a:extLst>
          </p:cNvPr>
          <p:cNvSpPr/>
          <p:nvPr/>
        </p:nvSpPr>
        <p:spPr>
          <a:xfrm>
            <a:off x="6312177" y="2566911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112F5B-68D5-46F0-AE4D-4B26631485F6}"/>
              </a:ext>
            </a:extLst>
          </p:cNvPr>
          <p:cNvSpPr/>
          <p:nvPr/>
        </p:nvSpPr>
        <p:spPr>
          <a:xfrm>
            <a:off x="6352902" y="4026146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96AAB1-C37F-48A3-A882-B2648543A327}"/>
              </a:ext>
            </a:extLst>
          </p:cNvPr>
          <p:cNvSpPr/>
          <p:nvPr/>
        </p:nvSpPr>
        <p:spPr>
          <a:xfrm>
            <a:off x="6352902" y="4997389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F517553-DA2D-4B80-A34A-25DC144E1726}"/>
              </a:ext>
            </a:extLst>
          </p:cNvPr>
          <p:cNvSpPr/>
          <p:nvPr/>
        </p:nvSpPr>
        <p:spPr>
          <a:xfrm>
            <a:off x="1838372" y="1916875"/>
            <a:ext cx="769926" cy="76413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03FED5F-2A1A-423A-BBED-DD08AD15B198}"/>
              </a:ext>
            </a:extLst>
          </p:cNvPr>
          <p:cNvSpPr/>
          <p:nvPr/>
        </p:nvSpPr>
        <p:spPr>
          <a:xfrm>
            <a:off x="3156017" y="1916875"/>
            <a:ext cx="769926" cy="76413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B1F02B8-C3C0-4A8B-95F8-774CF454C36D}"/>
              </a:ext>
            </a:extLst>
          </p:cNvPr>
          <p:cNvSpPr/>
          <p:nvPr/>
        </p:nvSpPr>
        <p:spPr>
          <a:xfrm>
            <a:off x="1838372" y="2887316"/>
            <a:ext cx="769926" cy="76413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8543806-91B1-4AA5-BE63-2DC7B074CDC1}"/>
              </a:ext>
            </a:extLst>
          </p:cNvPr>
          <p:cNvSpPr/>
          <p:nvPr/>
        </p:nvSpPr>
        <p:spPr>
          <a:xfrm>
            <a:off x="3156017" y="2887316"/>
            <a:ext cx="769926" cy="76413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A18127A-1A58-4DA0-9FB9-7022C8D33DC7}"/>
              </a:ext>
            </a:extLst>
          </p:cNvPr>
          <p:cNvSpPr/>
          <p:nvPr/>
        </p:nvSpPr>
        <p:spPr>
          <a:xfrm>
            <a:off x="1838372" y="3857757"/>
            <a:ext cx="769926" cy="76413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DACAB58-66D0-497B-AAC9-799CB8B84609}"/>
              </a:ext>
            </a:extLst>
          </p:cNvPr>
          <p:cNvSpPr/>
          <p:nvPr/>
        </p:nvSpPr>
        <p:spPr>
          <a:xfrm>
            <a:off x="3156017" y="3857757"/>
            <a:ext cx="769926" cy="76413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F0A863B-ACAC-45FA-9EA2-52564C57BE5E}"/>
              </a:ext>
            </a:extLst>
          </p:cNvPr>
          <p:cNvSpPr/>
          <p:nvPr/>
        </p:nvSpPr>
        <p:spPr>
          <a:xfrm>
            <a:off x="1838372" y="4828199"/>
            <a:ext cx="769926" cy="76413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3A27481-2BEB-458F-B4DB-EA1E3655C39E}"/>
              </a:ext>
            </a:extLst>
          </p:cNvPr>
          <p:cNvSpPr/>
          <p:nvPr/>
        </p:nvSpPr>
        <p:spPr>
          <a:xfrm>
            <a:off x="3156017" y="4828199"/>
            <a:ext cx="769926" cy="76413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2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28" grpId="0"/>
      <p:bldP spid="29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293643" y="335524"/>
            <a:ext cx="1176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2622372-390D-45C6-8666-85DA82551AF9}"/>
              </a:ext>
            </a:extLst>
          </p:cNvPr>
          <p:cNvSpPr/>
          <p:nvPr/>
        </p:nvSpPr>
        <p:spPr>
          <a:xfrm>
            <a:off x="7427308" y="1797984"/>
            <a:ext cx="462703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 rows.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 in each row. 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 columns. 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 in each column.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A9CA089-0E7F-4D9A-83AA-1449E7AE0430}"/>
              </a:ext>
            </a:extLst>
          </p:cNvPr>
          <p:cNvSpPr/>
          <p:nvPr/>
        </p:nvSpPr>
        <p:spPr>
          <a:xfrm>
            <a:off x="7643485" y="1622964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5EBB67-BB4B-4CFE-A2D4-778438FE1133}"/>
              </a:ext>
            </a:extLst>
          </p:cNvPr>
          <p:cNvSpPr/>
          <p:nvPr/>
        </p:nvSpPr>
        <p:spPr>
          <a:xfrm>
            <a:off x="7643485" y="2566911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112F5B-68D5-46F0-AE4D-4B26631485F6}"/>
              </a:ext>
            </a:extLst>
          </p:cNvPr>
          <p:cNvSpPr/>
          <p:nvPr/>
        </p:nvSpPr>
        <p:spPr>
          <a:xfrm>
            <a:off x="7684210" y="4026146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96AAB1-C37F-48A3-A882-B2648543A327}"/>
              </a:ext>
            </a:extLst>
          </p:cNvPr>
          <p:cNvSpPr/>
          <p:nvPr/>
        </p:nvSpPr>
        <p:spPr>
          <a:xfrm>
            <a:off x="7684210" y="4997389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03FED5F-2A1A-423A-BBED-DD08AD15B198}"/>
              </a:ext>
            </a:extLst>
          </p:cNvPr>
          <p:cNvSpPr/>
          <p:nvPr/>
        </p:nvSpPr>
        <p:spPr>
          <a:xfrm>
            <a:off x="961674" y="2642954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EE942CC-DA36-473B-8ED5-00B82C7EE888}"/>
              </a:ext>
            </a:extLst>
          </p:cNvPr>
          <p:cNvSpPr/>
          <p:nvPr/>
        </p:nvSpPr>
        <p:spPr>
          <a:xfrm>
            <a:off x="1528028" y="2642954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0737B6A-AAAB-4A22-B3C7-F2EBE458D593}"/>
              </a:ext>
            </a:extLst>
          </p:cNvPr>
          <p:cNvSpPr/>
          <p:nvPr/>
        </p:nvSpPr>
        <p:spPr>
          <a:xfrm>
            <a:off x="2094382" y="2642954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2C479C4-9651-4197-A35E-D6C01A3F1603}"/>
              </a:ext>
            </a:extLst>
          </p:cNvPr>
          <p:cNvSpPr/>
          <p:nvPr/>
        </p:nvSpPr>
        <p:spPr>
          <a:xfrm>
            <a:off x="2660736" y="2642954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34C1279-7A2E-4C67-B572-F08014B7AD99}"/>
              </a:ext>
            </a:extLst>
          </p:cNvPr>
          <p:cNvSpPr/>
          <p:nvPr/>
        </p:nvSpPr>
        <p:spPr>
          <a:xfrm>
            <a:off x="3227090" y="2642954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2255CD6-3D69-4D8F-A3BE-C09DD4A31878}"/>
              </a:ext>
            </a:extLst>
          </p:cNvPr>
          <p:cNvSpPr/>
          <p:nvPr/>
        </p:nvSpPr>
        <p:spPr>
          <a:xfrm>
            <a:off x="3793444" y="2642954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489009D-C356-45B3-8727-8C6C691B574A}"/>
              </a:ext>
            </a:extLst>
          </p:cNvPr>
          <p:cNvSpPr/>
          <p:nvPr/>
        </p:nvSpPr>
        <p:spPr>
          <a:xfrm>
            <a:off x="4359798" y="2642954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C442CF4-44CC-4157-B338-302212CE3112}"/>
              </a:ext>
            </a:extLst>
          </p:cNvPr>
          <p:cNvSpPr/>
          <p:nvPr/>
        </p:nvSpPr>
        <p:spPr>
          <a:xfrm>
            <a:off x="4926152" y="2642954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E904E54-2E05-4808-B5CA-73130B343084}"/>
              </a:ext>
            </a:extLst>
          </p:cNvPr>
          <p:cNvSpPr/>
          <p:nvPr/>
        </p:nvSpPr>
        <p:spPr>
          <a:xfrm>
            <a:off x="5492506" y="2642954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33117E7-73EC-40AE-813A-5D7058E9CDC4}"/>
              </a:ext>
            </a:extLst>
          </p:cNvPr>
          <p:cNvSpPr/>
          <p:nvPr/>
        </p:nvSpPr>
        <p:spPr>
          <a:xfrm>
            <a:off x="6058864" y="2642954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D0DDCF4-5475-4122-8CF3-756E76E8CAAB}"/>
              </a:ext>
            </a:extLst>
          </p:cNvPr>
          <p:cNvSpPr/>
          <p:nvPr/>
        </p:nvSpPr>
        <p:spPr>
          <a:xfrm>
            <a:off x="961674" y="3338026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0BD5A87-6D9E-45F7-A9EF-F0A1E3F11303}"/>
              </a:ext>
            </a:extLst>
          </p:cNvPr>
          <p:cNvSpPr/>
          <p:nvPr/>
        </p:nvSpPr>
        <p:spPr>
          <a:xfrm>
            <a:off x="1528028" y="3338026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19E121A-E9A7-4228-9ECE-C8928F77357E}"/>
              </a:ext>
            </a:extLst>
          </p:cNvPr>
          <p:cNvSpPr/>
          <p:nvPr/>
        </p:nvSpPr>
        <p:spPr>
          <a:xfrm>
            <a:off x="2094382" y="3338026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3FCEEF6-DFC1-467B-871D-F38DE477C8F5}"/>
              </a:ext>
            </a:extLst>
          </p:cNvPr>
          <p:cNvSpPr/>
          <p:nvPr/>
        </p:nvSpPr>
        <p:spPr>
          <a:xfrm>
            <a:off x="2660736" y="3338026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57B2526-867B-48D4-996F-AFF4ADADE64A}"/>
              </a:ext>
            </a:extLst>
          </p:cNvPr>
          <p:cNvSpPr/>
          <p:nvPr/>
        </p:nvSpPr>
        <p:spPr>
          <a:xfrm>
            <a:off x="3227090" y="3338026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5D0C1B8-78F6-4F44-A32E-6B8DBBEA3B12}"/>
              </a:ext>
            </a:extLst>
          </p:cNvPr>
          <p:cNvSpPr/>
          <p:nvPr/>
        </p:nvSpPr>
        <p:spPr>
          <a:xfrm>
            <a:off x="3793444" y="3338026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F8B01E9-4CFD-4928-B827-40477FD28A1A}"/>
              </a:ext>
            </a:extLst>
          </p:cNvPr>
          <p:cNvSpPr/>
          <p:nvPr/>
        </p:nvSpPr>
        <p:spPr>
          <a:xfrm>
            <a:off x="4359798" y="3338026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AABCC99-42D2-460A-B57D-EAF21ACFE725}"/>
              </a:ext>
            </a:extLst>
          </p:cNvPr>
          <p:cNvSpPr/>
          <p:nvPr/>
        </p:nvSpPr>
        <p:spPr>
          <a:xfrm>
            <a:off x="4926152" y="3338026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BF4F3B7-C56E-452B-81E9-ABC05596CE8D}"/>
              </a:ext>
            </a:extLst>
          </p:cNvPr>
          <p:cNvSpPr/>
          <p:nvPr/>
        </p:nvSpPr>
        <p:spPr>
          <a:xfrm>
            <a:off x="5492506" y="3338026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9DA4D71-CE94-4A63-A27F-B11E07DF3AC0}"/>
              </a:ext>
            </a:extLst>
          </p:cNvPr>
          <p:cNvSpPr/>
          <p:nvPr/>
        </p:nvSpPr>
        <p:spPr>
          <a:xfrm>
            <a:off x="6058864" y="3338026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42572C8-22BB-4801-905C-5385DE3837CA}"/>
              </a:ext>
            </a:extLst>
          </p:cNvPr>
          <p:cNvSpPr/>
          <p:nvPr/>
        </p:nvSpPr>
        <p:spPr>
          <a:xfrm>
            <a:off x="961674" y="4033098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EB70F4C-1905-4824-BC0F-B630CF0330F8}"/>
              </a:ext>
            </a:extLst>
          </p:cNvPr>
          <p:cNvSpPr/>
          <p:nvPr/>
        </p:nvSpPr>
        <p:spPr>
          <a:xfrm>
            <a:off x="1528028" y="4033098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A2EE049-7AEF-4F1B-BF18-CBB94BAF914E}"/>
              </a:ext>
            </a:extLst>
          </p:cNvPr>
          <p:cNvSpPr/>
          <p:nvPr/>
        </p:nvSpPr>
        <p:spPr>
          <a:xfrm>
            <a:off x="2094382" y="4033098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7181203-DDDC-4C18-A63E-90DD4BD4F6BC}"/>
              </a:ext>
            </a:extLst>
          </p:cNvPr>
          <p:cNvSpPr/>
          <p:nvPr/>
        </p:nvSpPr>
        <p:spPr>
          <a:xfrm>
            <a:off x="2660736" y="4033098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615DF37-301C-49F3-9AC9-9195DCD780BF}"/>
              </a:ext>
            </a:extLst>
          </p:cNvPr>
          <p:cNvSpPr/>
          <p:nvPr/>
        </p:nvSpPr>
        <p:spPr>
          <a:xfrm>
            <a:off x="3227090" y="4033098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9A0B42D-56EC-44F9-B39B-17F5B1DAF3CE}"/>
              </a:ext>
            </a:extLst>
          </p:cNvPr>
          <p:cNvSpPr/>
          <p:nvPr/>
        </p:nvSpPr>
        <p:spPr>
          <a:xfrm>
            <a:off x="3793444" y="4033098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3FCFB38-F6EF-4237-9ECF-90A8B0DA9EEC}"/>
              </a:ext>
            </a:extLst>
          </p:cNvPr>
          <p:cNvSpPr/>
          <p:nvPr/>
        </p:nvSpPr>
        <p:spPr>
          <a:xfrm>
            <a:off x="4359798" y="4033098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031C766-5EDF-44D4-A876-73CFF86C250E}"/>
              </a:ext>
            </a:extLst>
          </p:cNvPr>
          <p:cNvSpPr/>
          <p:nvPr/>
        </p:nvSpPr>
        <p:spPr>
          <a:xfrm>
            <a:off x="4926152" y="4033098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A11CE89-AC44-40B8-B1F0-898D0C075808}"/>
              </a:ext>
            </a:extLst>
          </p:cNvPr>
          <p:cNvSpPr/>
          <p:nvPr/>
        </p:nvSpPr>
        <p:spPr>
          <a:xfrm>
            <a:off x="5492506" y="4033098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7ED6E43-D4E7-4D7A-854A-38AB07C36D4B}"/>
              </a:ext>
            </a:extLst>
          </p:cNvPr>
          <p:cNvSpPr/>
          <p:nvPr/>
        </p:nvSpPr>
        <p:spPr>
          <a:xfrm>
            <a:off x="6058864" y="4033098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12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28" grpId="0"/>
      <p:bldP spid="29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293643" y="335524"/>
            <a:ext cx="1176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2622372-390D-45C6-8666-85DA82551AF9}"/>
              </a:ext>
            </a:extLst>
          </p:cNvPr>
          <p:cNvSpPr/>
          <p:nvPr/>
        </p:nvSpPr>
        <p:spPr>
          <a:xfrm>
            <a:off x="7060274" y="1797984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 rows.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 in each row. 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 columns. 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 in each column.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A9CA089-0E7F-4D9A-83AA-1449E7AE0430}"/>
              </a:ext>
            </a:extLst>
          </p:cNvPr>
          <p:cNvSpPr/>
          <p:nvPr/>
        </p:nvSpPr>
        <p:spPr>
          <a:xfrm>
            <a:off x="7276451" y="1622964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5EBB67-BB4B-4CFE-A2D4-778438FE1133}"/>
              </a:ext>
            </a:extLst>
          </p:cNvPr>
          <p:cNvSpPr/>
          <p:nvPr/>
        </p:nvSpPr>
        <p:spPr>
          <a:xfrm>
            <a:off x="7276451" y="2566911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112F5B-68D5-46F0-AE4D-4B26631485F6}"/>
              </a:ext>
            </a:extLst>
          </p:cNvPr>
          <p:cNvSpPr/>
          <p:nvPr/>
        </p:nvSpPr>
        <p:spPr>
          <a:xfrm>
            <a:off x="7317176" y="4026146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96AAB1-C37F-48A3-A882-B2648543A327}"/>
              </a:ext>
            </a:extLst>
          </p:cNvPr>
          <p:cNvSpPr/>
          <p:nvPr/>
        </p:nvSpPr>
        <p:spPr>
          <a:xfrm>
            <a:off x="7317176" y="4997389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F517553-DA2D-4B80-A34A-25DC144E1726}"/>
              </a:ext>
            </a:extLst>
          </p:cNvPr>
          <p:cNvSpPr/>
          <p:nvPr/>
        </p:nvSpPr>
        <p:spPr>
          <a:xfrm>
            <a:off x="1010473" y="2043681"/>
            <a:ext cx="685192" cy="663522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03FED5F-2A1A-423A-BBED-DD08AD15B198}"/>
              </a:ext>
            </a:extLst>
          </p:cNvPr>
          <p:cNvSpPr/>
          <p:nvPr/>
        </p:nvSpPr>
        <p:spPr>
          <a:xfrm>
            <a:off x="3066261" y="2043681"/>
            <a:ext cx="685192" cy="663522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1114EC8-B427-4395-8B85-885A623F774F}"/>
              </a:ext>
            </a:extLst>
          </p:cNvPr>
          <p:cNvSpPr/>
          <p:nvPr/>
        </p:nvSpPr>
        <p:spPr>
          <a:xfrm>
            <a:off x="4094155" y="2043681"/>
            <a:ext cx="685192" cy="663522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BCE718-01D4-47AB-8C30-08C7A861D031}"/>
              </a:ext>
            </a:extLst>
          </p:cNvPr>
          <p:cNvSpPr/>
          <p:nvPr/>
        </p:nvSpPr>
        <p:spPr>
          <a:xfrm>
            <a:off x="5122049" y="2043681"/>
            <a:ext cx="685192" cy="663522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C0D6C72-54E3-46F7-9376-AA0C7EF36F01}"/>
              </a:ext>
            </a:extLst>
          </p:cNvPr>
          <p:cNvSpPr/>
          <p:nvPr/>
        </p:nvSpPr>
        <p:spPr>
          <a:xfrm>
            <a:off x="2038367" y="2043681"/>
            <a:ext cx="685192" cy="663522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22E9350-9A1E-4BDE-8F5A-D89E21D9F1AF}"/>
              </a:ext>
            </a:extLst>
          </p:cNvPr>
          <p:cNvSpPr/>
          <p:nvPr/>
        </p:nvSpPr>
        <p:spPr>
          <a:xfrm>
            <a:off x="1010473" y="2949333"/>
            <a:ext cx="685192" cy="663522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25444BC-B381-4A83-B69C-DF84D430DE89}"/>
              </a:ext>
            </a:extLst>
          </p:cNvPr>
          <p:cNvSpPr/>
          <p:nvPr/>
        </p:nvSpPr>
        <p:spPr>
          <a:xfrm>
            <a:off x="3066261" y="2949333"/>
            <a:ext cx="685192" cy="663522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9D2C530-08C8-4A71-A4F3-67FA9B4D060F}"/>
              </a:ext>
            </a:extLst>
          </p:cNvPr>
          <p:cNvSpPr/>
          <p:nvPr/>
        </p:nvSpPr>
        <p:spPr>
          <a:xfrm>
            <a:off x="4094155" y="2949333"/>
            <a:ext cx="685192" cy="663522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AE97D6C-C62F-4B9D-AD08-DDEF36368217}"/>
              </a:ext>
            </a:extLst>
          </p:cNvPr>
          <p:cNvSpPr/>
          <p:nvPr/>
        </p:nvSpPr>
        <p:spPr>
          <a:xfrm>
            <a:off x="5122049" y="2949333"/>
            <a:ext cx="685192" cy="663522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C733533-E435-465F-BEFF-0070997AE2B7}"/>
              </a:ext>
            </a:extLst>
          </p:cNvPr>
          <p:cNvSpPr/>
          <p:nvPr/>
        </p:nvSpPr>
        <p:spPr>
          <a:xfrm>
            <a:off x="2038367" y="2949333"/>
            <a:ext cx="685192" cy="663522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2942944-F4DD-40D0-BE1F-0FA63F8E7060}"/>
              </a:ext>
            </a:extLst>
          </p:cNvPr>
          <p:cNvSpPr/>
          <p:nvPr/>
        </p:nvSpPr>
        <p:spPr>
          <a:xfrm>
            <a:off x="1010473" y="3862115"/>
            <a:ext cx="685192" cy="663522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86E9D16-4B87-484F-B831-D98EF3395765}"/>
              </a:ext>
            </a:extLst>
          </p:cNvPr>
          <p:cNvSpPr/>
          <p:nvPr/>
        </p:nvSpPr>
        <p:spPr>
          <a:xfrm>
            <a:off x="3066261" y="3862115"/>
            <a:ext cx="685192" cy="663522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908A384-B8B5-40A5-BC85-E6D0FEF636F8}"/>
              </a:ext>
            </a:extLst>
          </p:cNvPr>
          <p:cNvSpPr/>
          <p:nvPr/>
        </p:nvSpPr>
        <p:spPr>
          <a:xfrm>
            <a:off x="4094155" y="3862115"/>
            <a:ext cx="685192" cy="663522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02B5909-E182-41BE-A443-3A2289E32DE7}"/>
              </a:ext>
            </a:extLst>
          </p:cNvPr>
          <p:cNvSpPr/>
          <p:nvPr/>
        </p:nvSpPr>
        <p:spPr>
          <a:xfrm>
            <a:off x="5122049" y="3862115"/>
            <a:ext cx="685192" cy="663522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590727E-8A3E-4728-8D62-0250BC43A328}"/>
              </a:ext>
            </a:extLst>
          </p:cNvPr>
          <p:cNvSpPr/>
          <p:nvPr/>
        </p:nvSpPr>
        <p:spPr>
          <a:xfrm>
            <a:off x="2038367" y="3862115"/>
            <a:ext cx="685192" cy="663522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490DDDB-4782-42C0-8F71-5CE77C6C5CF8}"/>
              </a:ext>
            </a:extLst>
          </p:cNvPr>
          <p:cNvSpPr/>
          <p:nvPr/>
        </p:nvSpPr>
        <p:spPr>
          <a:xfrm>
            <a:off x="1010473" y="4767767"/>
            <a:ext cx="685192" cy="663522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8C1F95F-B1E8-47C4-807F-FC3D62E50EE8}"/>
              </a:ext>
            </a:extLst>
          </p:cNvPr>
          <p:cNvSpPr/>
          <p:nvPr/>
        </p:nvSpPr>
        <p:spPr>
          <a:xfrm>
            <a:off x="3066261" y="4767767"/>
            <a:ext cx="685192" cy="663522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5DCA1CA-614B-4470-9448-8ECFF49D04A0}"/>
              </a:ext>
            </a:extLst>
          </p:cNvPr>
          <p:cNvSpPr/>
          <p:nvPr/>
        </p:nvSpPr>
        <p:spPr>
          <a:xfrm>
            <a:off x="4094155" y="4767767"/>
            <a:ext cx="685192" cy="663522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F6477D7-A2BB-4A92-83FB-9997385EE552}"/>
              </a:ext>
            </a:extLst>
          </p:cNvPr>
          <p:cNvSpPr/>
          <p:nvPr/>
        </p:nvSpPr>
        <p:spPr>
          <a:xfrm>
            <a:off x="5122049" y="4767767"/>
            <a:ext cx="685192" cy="663522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6BA66D-2DBB-42A5-BA4B-07D1F4FBC8B9}"/>
              </a:ext>
            </a:extLst>
          </p:cNvPr>
          <p:cNvSpPr/>
          <p:nvPr/>
        </p:nvSpPr>
        <p:spPr>
          <a:xfrm>
            <a:off x="2038367" y="4767767"/>
            <a:ext cx="685192" cy="663522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00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28" grpId="0"/>
      <p:bldP spid="29" grpId="0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431295" y="423796"/>
            <a:ext cx="1176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table.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E7A4D92-BED6-433A-862F-44B058D5F22E}"/>
              </a:ext>
            </a:extLst>
          </p:cNvPr>
          <p:cNvGraphicFramePr>
            <a:graphicFrameLocks noGrp="1"/>
          </p:cNvGraphicFramePr>
          <p:nvPr/>
        </p:nvGraphicFramePr>
        <p:xfrm>
          <a:off x="596348" y="1432367"/>
          <a:ext cx="10999304" cy="46167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9826">
                  <a:extLst>
                    <a:ext uri="{9D8B030D-6E8A-4147-A177-3AD203B41FA5}">
                      <a16:colId xmlns:a16="http://schemas.microsoft.com/office/drawing/2014/main" val="1227901610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4062368984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3499901462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762922530"/>
                    </a:ext>
                  </a:extLst>
                </a:gridCol>
              </a:tblGrid>
              <a:tr h="49435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Array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Describe: Rows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Describe: Columns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Number sentence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30469"/>
                  </a:ext>
                </a:extLst>
              </a:tr>
              <a:tr h="2061216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_____ rows.</a:t>
                      </a:r>
                    </a:p>
                    <a:p>
                      <a:pPr algn="ctr"/>
                      <a:endParaRPr lang="en-GB" sz="2100" b="1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  <a:p>
                      <a:pPr algn="ctr"/>
                      <a:r>
                        <a:rPr lang="en-GB" sz="21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_____ in each row.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_____ columns.</a:t>
                      </a:r>
                    </a:p>
                    <a:p>
                      <a:pPr algn="ctr"/>
                      <a:endParaRPr lang="en-GB" sz="2100" b="1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  <a:p>
                      <a:pPr algn="ctr"/>
                      <a:r>
                        <a:rPr lang="en-GB" sz="21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_____ in each column.</a:t>
                      </a:r>
                      <a:endParaRPr lang="en-GB" sz="21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184080"/>
                  </a:ext>
                </a:extLst>
              </a:tr>
              <a:tr h="2061216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_____ rows.</a:t>
                      </a:r>
                    </a:p>
                    <a:p>
                      <a:pPr algn="ctr"/>
                      <a:endParaRPr lang="en-GB" sz="2100" b="1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  <a:p>
                      <a:pPr algn="ctr"/>
                      <a:r>
                        <a:rPr lang="en-GB" sz="21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_____ in each row.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_____ columns.</a:t>
                      </a:r>
                    </a:p>
                    <a:p>
                      <a:pPr algn="ctr"/>
                      <a:endParaRPr lang="en-GB" sz="2100" b="1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  <a:p>
                      <a:pPr algn="ctr"/>
                      <a:r>
                        <a:rPr lang="en-GB" sz="21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_____ in each column.</a:t>
                      </a:r>
                      <a:endParaRPr lang="en-GB" sz="21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377962"/>
                  </a:ext>
                </a:extLst>
              </a:tr>
            </a:tbl>
          </a:graphicData>
        </a:graphic>
      </p:graphicFrame>
      <p:sp>
        <p:nvSpPr>
          <p:cNvPr id="103" name="Oval 102">
            <a:extLst>
              <a:ext uri="{FF2B5EF4-FFF2-40B4-BE49-F238E27FC236}">
                <a16:creationId xmlns:a16="http://schemas.microsoft.com/office/drawing/2014/main" id="{E0298E3A-BC74-4078-9870-FFE99572BA95}"/>
              </a:ext>
            </a:extLst>
          </p:cNvPr>
          <p:cNvSpPr/>
          <p:nvPr/>
        </p:nvSpPr>
        <p:spPr>
          <a:xfrm>
            <a:off x="1371959" y="2145323"/>
            <a:ext cx="399761" cy="403437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C1AED549-3786-4EDE-9EE2-E9780F25311A}"/>
              </a:ext>
            </a:extLst>
          </p:cNvPr>
          <p:cNvSpPr/>
          <p:nvPr/>
        </p:nvSpPr>
        <p:spPr>
          <a:xfrm>
            <a:off x="1371959" y="2772630"/>
            <a:ext cx="399761" cy="403437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51B47664-9D9B-4AF9-835B-4D949F8E098B}"/>
              </a:ext>
            </a:extLst>
          </p:cNvPr>
          <p:cNvSpPr/>
          <p:nvPr/>
        </p:nvSpPr>
        <p:spPr>
          <a:xfrm>
            <a:off x="1371959" y="3399938"/>
            <a:ext cx="399761" cy="403437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AC3EFF59-A86A-4071-A838-A5ABDC0CF663}"/>
              </a:ext>
            </a:extLst>
          </p:cNvPr>
          <p:cNvSpPr/>
          <p:nvPr/>
        </p:nvSpPr>
        <p:spPr>
          <a:xfrm>
            <a:off x="2088464" y="2145323"/>
            <a:ext cx="399761" cy="403437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FFF2035-9485-4B91-9C6A-EDAAEFD8B4D3}"/>
              </a:ext>
            </a:extLst>
          </p:cNvPr>
          <p:cNvSpPr/>
          <p:nvPr/>
        </p:nvSpPr>
        <p:spPr>
          <a:xfrm>
            <a:off x="2088464" y="2772630"/>
            <a:ext cx="399761" cy="403437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B299A21-8144-4992-9D33-FC8603A7B8C5}"/>
              </a:ext>
            </a:extLst>
          </p:cNvPr>
          <p:cNvSpPr/>
          <p:nvPr/>
        </p:nvSpPr>
        <p:spPr>
          <a:xfrm>
            <a:off x="2088464" y="3399938"/>
            <a:ext cx="399761" cy="403437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EBEFF1E-1B5D-48E9-A031-52EC2DE29153}"/>
              </a:ext>
            </a:extLst>
          </p:cNvPr>
          <p:cNvSpPr/>
          <p:nvPr/>
        </p:nvSpPr>
        <p:spPr>
          <a:xfrm>
            <a:off x="732129" y="4543678"/>
            <a:ext cx="359926" cy="36573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4B056221-0DB1-4BBD-A53F-B39AC4F0B333}"/>
              </a:ext>
            </a:extLst>
          </p:cNvPr>
          <p:cNvSpPr/>
          <p:nvPr/>
        </p:nvSpPr>
        <p:spPr>
          <a:xfrm>
            <a:off x="1252902" y="4543678"/>
            <a:ext cx="359926" cy="36573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BF03653-CE3C-4FE6-AE64-A2138B6954FF}"/>
              </a:ext>
            </a:extLst>
          </p:cNvPr>
          <p:cNvSpPr/>
          <p:nvPr/>
        </p:nvSpPr>
        <p:spPr>
          <a:xfrm>
            <a:off x="1773675" y="4543678"/>
            <a:ext cx="359926" cy="36573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649E6E0F-333E-42CE-8DBF-9E7EE3B414E1}"/>
              </a:ext>
            </a:extLst>
          </p:cNvPr>
          <p:cNvSpPr/>
          <p:nvPr/>
        </p:nvSpPr>
        <p:spPr>
          <a:xfrm>
            <a:off x="2294448" y="4543678"/>
            <a:ext cx="359926" cy="36573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6CEAF97C-B75C-4956-8D7D-3002B6A3C295}"/>
              </a:ext>
            </a:extLst>
          </p:cNvPr>
          <p:cNvSpPr/>
          <p:nvPr/>
        </p:nvSpPr>
        <p:spPr>
          <a:xfrm>
            <a:off x="2815220" y="4543678"/>
            <a:ext cx="359926" cy="36573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DBAD66CE-B98D-4615-A13D-99F316B6861C}"/>
              </a:ext>
            </a:extLst>
          </p:cNvPr>
          <p:cNvSpPr/>
          <p:nvPr/>
        </p:nvSpPr>
        <p:spPr>
          <a:xfrm>
            <a:off x="732129" y="5059903"/>
            <a:ext cx="359926" cy="36573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7D57FA3F-E361-4D6A-B166-F2F680E49F1A}"/>
              </a:ext>
            </a:extLst>
          </p:cNvPr>
          <p:cNvSpPr/>
          <p:nvPr/>
        </p:nvSpPr>
        <p:spPr>
          <a:xfrm>
            <a:off x="1252902" y="5059903"/>
            <a:ext cx="359926" cy="36573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CB6D9CE1-F3AF-4703-A84C-682DE162BC1F}"/>
              </a:ext>
            </a:extLst>
          </p:cNvPr>
          <p:cNvSpPr/>
          <p:nvPr/>
        </p:nvSpPr>
        <p:spPr>
          <a:xfrm>
            <a:off x="1773675" y="5059903"/>
            <a:ext cx="359926" cy="36573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4126412-065D-49EA-B417-8C3C141A7486}"/>
              </a:ext>
            </a:extLst>
          </p:cNvPr>
          <p:cNvSpPr/>
          <p:nvPr/>
        </p:nvSpPr>
        <p:spPr>
          <a:xfrm>
            <a:off x="2294448" y="5059903"/>
            <a:ext cx="359926" cy="36573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130D98AE-972B-4712-B388-BF4E68216ADD}"/>
              </a:ext>
            </a:extLst>
          </p:cNvPr>
          <p:cNvSpPr/>
          <p:nvPr/>
        </p:nvSpPr>
        <p:spPr>
          <a:xfrm>
            <a:off x="2815220" y="5059903"/>
            <a:ext cx="359926" cy="36573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943DC97-F8CB-45D9-8789-952B52DBE88D}"/>
              </a:ext>
            </a:extLst>
          </p:cNvPr>
          <p:cNvSpPr txBox="1"/>
          <p:nvPr/>
        </p:nvSpPr>
        <p:spPr>
          <a:xfrm>
            <a:off x="4079328" y="2273234"/>
            <a:ext cx="583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332D810-1764-486B-90BD-762700CB1D0B}"/>
              </a:ext>
            </a:extLst>
          </p:cNvPr>
          <p:cNvSpPr txBox="1"/>
          <p:nvPr/>
        </p:nvSpPr>
        <p:spPr>
          <a:xfrm>
            <a:off x="3664171" y="2925458"/>
            <a:ext cx="583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A1D350C-903C-41C0-AE3A-BC3E4AE27956}"/>
              </a:ext>
            </a:extLst>
          </p:cNvPr>
          <p:cNvSpPr txBox="1"/>
          <p:nvPr/>
        </p:nvSpPr>
        <p:spPr>
          <a:xfrm>
            <a:off x="6654952" y="2287687"/>
            <a:ext cx="583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3D6866F-51A6-434C-8314-05434E0F8860}"/>
              </a:ext>
            </a:extLst>
          </p:cNvPr>
          <p:cNvSpPr txBox="1"/>
          <p:nvPr/>
        </p:nvSpPr>
        <p:spPr>
          <a:xfrm>
            <a:off x="6212208" y="2924147"/>
            <a:ext cx="583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2A8EBF0-F81A-4780-837D-63468F65846A}"/>
              </a:ext>
            </a:extLst>
          </p:cNvPr>
          <p:cNvSpPr txBox="1"/>
          <p:nvPr/>
        </p:nvSpPr>
        <p:spPr>
          <a:xfrm>
            <a:off x="4134696" y="4343974"/>
            <a:ext cx="43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995287D-2CAC-4243-A56F-958A287100C9}"/>
              </a:ext>
            </a:extLst>
          </p:cNvPr>
          <p:cNvSpPr txBox="1"/>
          <p:nvPr/>
        </p:nvSpPr>
        <p:spPr>
          <a:xfrm>
            <a:off x="3742786" y="4980700"/>
            <a:ext cx="43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12CDCD0-FB3F-470E-95CB-0A77EA93DC5E}"/>
              </a:ext>
            </a:extLst>
          </p:cNvPr>
          <p:cNvSpPr txBox="1"/>
          <p:nvPr/>
        </p:nvSpPr>
        <p:spPr>
          <a:xfrm>
            <a:off x="6710320" y="4358427"/>
            <a:ext cx="43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F3A3BEA-9496-4F4C-83F3-A442AAB84C71}"/>
              </a:ext>
            </a:extLst>
          </p:cNvPr>
          <p:cNvSpPr txBox="1"/>
          <p:nvPr/>
        </p:nvSpPr>
        <p:spPr>
          <a:xfrm>
            <a:off x="6267576" y="4979389"/>
            <a:ext cx="43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6440142-5300-4DDA-99F2-C982EE645E8F}"/>
              </a:ext>
            </a:extLst>
          </p:cNvPr>
          <p:cNvSpPr txBox="1"/>
          <p:nvPr/>
        </p:nvSpPr>
        <p:spPr>
          <a:xfrm>
            <a:off x="8829379" y="2286503"/>
            <a:ext cx="276627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+ 2 + 2 </a:t>
            </a:r>
          </a:p>
          <a:p>
            <a:pPr algn="ctr"/>
            <a:endParaRPr lang="en-GB" sz="25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lang="en-GB" sz="25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3+ 3 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AF95C75-E7F3-4C6C-887B-E5DD6F787E89}"/>
              </a:ext>
            </a:extLst>
          </p:cNvPr>
          <p:cNvSpPr txBox="1"/>
          <p:nvPr/>
        </p:nvSpPr>
        <p:spPr>
          <a:xfrm>
            <a:off x="8487505" y="4363835"/>
            <a:ext cx="345002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 + 5 </a:t>
            </a:r>
          </a:p>
          <a:p>
            <a:pPr algn="ctr"/>
            <a:endParaRPr lang="en-GB" sz="25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lang="en-GB" sz="25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+ 2 + 2 + 2 + 2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51F40A-0F83-493A-8921-01979AC59D8D}"/>
              </a:ext>
            </a:extLst>
          </p:cNvPr>
          <p:cNvSpPr/>
          <p:nvPr/>
        </p:nvSpPr>
        <p:spPr>
          <a:xfrm>
            <a:off x="596348" y="3976255"/>
            <a:ext cx="10999304" cy="20728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6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9C8E1FE-F621-4FBC-9FF2-D693F9DCC7CA}"/>
              </a:ext>
            </a:extLst>
          </p:cNvPr>
          <p:cNvSpPr txBox="1"/>
          <p:nvPr/>
        </p:nvSpPr>
        <p:spPr>
          <a:xfrm>
            <a:off x="317248" y="335524"/>
            <a:ext cx="703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doughnuts altogether?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2EFDC-AB16-466D-8AF6-DE7B5DCB0DF9}"/>
              </a:ext>
            </a:extLst>
          </p:cNvPr>
          <p:cNvSpPr txBox="1"/>
          <p:nvPr/>
        </p:nvSpPr>
        <p:spPr>
          <a:xfrm>
            <a:off x="203200" y="4276828"/>
            <a:ext cx="11760200" cy="22379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2 + 2 + 2 + 2 + 2= _____</a:t>
            </a:r>
          </a:p>
          <a:p>
            <a:pPr algn="ctr">
              <a:lnSpc>
                <a:spcPct val="150000"/>
              </a:lnSpc>
            </a:pPr>
            <a:r>
              <a:rPr lang="en-GB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There are _____ groups of _____ doughnuts</a:t>
            </a:r>
          </a:p>
          <a:p>
            <a:pPr algn="ctr">
              <a:lnSpc>
                <a:spcPct val="150000"/>
              </a:lnSpc>
            </a:pPr>
            <a:r>
              <a:rPr lang="en-GB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which is equivalent to _____.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63AE4-1972-4C49-888A-A4A8CB620DB2}"/>
              </a:ext>
            </a:extLst>
          </p:cNvPr>
          <p:cNvSpPr txBox="1"/>
          <p:nvPr/>
        </p:nvSpPr>
        <p:spPr>
          <a:xfrm>
            <a:off x="7413604" y="4382480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941E1F-481A-45A7-B990-8871A28FCB1E}"/>
              </a:ext>
            </a:extLst>
          </p:cNvPr>
          <p:cNvSpPr txBox="1"/>
          <p:nvPr/>
        </p:nvSpPr>
        <p:spPr>
          <a:xfrm>
            <a:off x="3900392" y="5106431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F201D5-2813-4B0B-A378-3270EECF6AD5}"/>
              </a:ext>
            </a:extLst>
          </p:cNvPr>
          <p:cNvSpPr txBox="1"/>
          <p:nvPr/>
        </p:nvSpPr>
        <p:spPr>
          <a:xfrm>
            <a:off x="7024592" y="5106431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9B7C4E-4B31-4D01-8CFE-02BDCD9EA50B}"/>
              </a:ext>
            </a:extLst>
          </p:cNvPr>
          <p:cNvSpPr txBox="1"/>
          <p:nvPr/>
        </p:nvSpPr>
        <p:spPr>
          <a:xfrm>
            <a:off x="7726287" y="5823322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2E1288-6AA9-4601-8519-E7E9A1DB41F8}"/>
              </a:ext>
            </a:extLst>
          </p:cNvPr>
          <p:cNvGrpSpPr/>
          <p:nvPr/>
        </p:nvGrpSpPr>
        <p:grpSpPr>
          <a:xfrm>
            <a:off x="1066744" y="1749902"/>
            <a:ext cx="1604438" cy="1590760"/>
            <a:chOff x="1656074" y="939839"/>
            <a:chExt cx="2316489" cy="23164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4018CA8-7591-4202-9E7A-6DCD27322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074" y="939839"/>
              <a:ext cx="1544326" cy="154432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C08DB8D-6FEC-4F44-819F-C7AB5F146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237" y="1712002"/>
              <a:ext cx="1544326" cy="1544326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9FDAA0-948C-4960-B4C8-88F402FE6F56}"/>
              </a:ext>
            </a:extLst>
          </p:cNvPr>
          <p:cNvGrpSpPr/>
          <p:nvPr/>
        </p:nvGrpSpPr>
        <p:grpSpPr>
          <a:xfrm>
            <a:off x="5207720" y="1749902"/>
            <a:ext cx="1604438" cy="1590760"/>
            <a:chOff x="1656074" y="939839"/>
            <a:chExt cx="2316489" cy="231648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139FDEF-FBAE-4931-AAB9-BDE1A7384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074" y="939839"/>
              <a:ext cx="1544326" cy="154432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C68287F-908C-480A-9594-3FCDBC2BF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237" y="1712002"/>
              <a:ext cx="1544326" cy="154432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5090E58-5A33-47C4-BACD-EB7815C99B9B}"/>
              </a:ext>
            </a:extLst>
          </p:cNvPr>
          <p:cNvGrpSpPr/>
          <p:nvPr/>
        </p:nvGrpSpPr>
        <p:grpSpPr>
          <a:xfrm>
            <a:off x="3137232" y="1749902"/>
            <a:ext cx="1604438" cy="1590760"/>
            <a:chOff x="1656074" y="939839"/>
            <a:chExt cx="2316489" cy="231648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3B493DF-B905-455C-946B-7D7004A33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074" y="939839"/>
              <a:ext cx="1544326" cy="154432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B25614C-7298-4C27-B36E-DF8CEE75D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237" y="1712002"/>
              <a:ext cx="1544326" cy="154432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0E3E1E-3E56-49BE-B768-6FE1AF97787A}"/>
              </a:ext>
            </a:extLst>
          </p:cNvPr>
          <p:cNvGrpSpPr/>
          <p:nvPr/>
        </p:nvGrpSpPr>
        <p:grpSpPr>
          <a:xfrm>
            <a:off x="7278208" y="1749902"/>
            <a:ext cx="1604438" cy="1590760"/>
            <a:chOff x="1656074" y="939839"/>
            <a:chExt cx="2316489" cy="231648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4EA044B-0A06-4754-A707-1C23246B7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074" y="939839"/>
              <a:ext cx="1544326" cy="154432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AADCF15-9A6C-4769-B826-96DDABDA2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237" y="1712002"/>
              <a:ext cx="1544326" cy="1544326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59730B-65CE-4338-98FD-ECA1773BEE2C}"/>
              </a:ext>
            </a:extLst>
          </p:cNvPr>
          <p:cNvGrpSpPr/>
          <p:nvPr/>
        </p:nvGrpSpPr>
        <p:grpSpPr>
          <a:xfrm>
            <a:off x="9348698" y="1749902"/>
            <a:ext cx="1604438" cy="1590760"/>
            <a:chOff x="1656074" y="939839"/>
            <a:chExt cx="2316489" cy="231648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5FC8071-DAB9-45F3-A713-7CB3862CA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074" y="939839"/>
              <a:ext cx="1544326" cy="154432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24B4432-1EF1-45C0-B3CC-F58D3E926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237" y="1712002"/>
              <a:ext cx="1544326" cy="15443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291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431295" y="423796"/>
            <a:ext cx="1176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table.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E7A4D92-BED6-433A-862F-44B058D5F22E}"/>
              </a:ext>
            </a:extLst>
          </p:cNvPr>
          <p:cNvGraphicFramePr>
            <a:graphicFrameLocks noGrp="1"/>
          </p:cNvGraphicFramePr>
          <p:nvPr/>
        </p:nvGraphicFramePr>
        <p:xfrm>
          <a:off x="596348" y="1432367"/>
          <a:ext cx="10999304" cy="46167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9826">
                  <a:extLst>
                    <a:ext uri="{9D8B030D-6E8A-4147-A177-3AD203B41FA5}">
                      <a16:colId xmlns:a16="http://schemas.microsoft.com/office/drawing/2014/main" val="1227901610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4062368984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3499901462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762922530"/>
                    </a:ext>
                  </a:extLst>
                </a:gridCol>
              </a:tblGrid>
              <a:tr h="49435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Array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Describe: Rows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Describe: Columns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Number sentence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30469"/>
                  </a:ext>
                </a:extLst>
              </a:tr>
              <a:tr h="2061216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_____ rows.</a:t>
                      </a:r>
                    </a:p>
                    <a:p>
                      <a:pPr algn="ctr"/>
                      <a:endParaRPr lang="en-GB" sz="2100" b="1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  <a:p>
                      <a:pPr algn="ctr"/>
                      <a:r>
                        <a:rPr lang="en-GB" sz="21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_____ in each row.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_____ columns.</a:t>
                      </a:r>
                    </a:p>
                    <a:p>
                      <a:pPr algn="ctr"/>
                      <a:endParaRPr lang="en-GB" sz="2100" b="1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  <a:p>
                      <a:pPr algn="ctr"/>
                      <a:r>
                        <a:rPr lang="en-GB" sz="21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_____ in each column.</a:t>
                      </a:r>
                      <a:endParaRPr lang="en-GB" sz="21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184080"/>
                  </a:ext>
                </a:extLst>
              </a:tr>
              <a:tr h="2061216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_____ rows.</a:t>
                      </a:r>
                    </a:p>
                    <a:p>
                      <a:pPr algn="ctr"/>
                      <a:endParaRPr lang="en-GB" sz="2100" b="1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  <a:p>
                      <a:pPr algn="ctr"/>
                      <a:r>
                        <a:rPr lang="en-GB" sz="21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_____ in each row.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_____ columns.</a:t>
                      </a:r>
                    </a:p>
                    <a:p>
                      <a:pPr algn="ctr"/>
                      <a:endParaRPr lang="en-GB" sz="2100" b="1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  <a:p>
                      <a:pPr algn="ctr"/>
                      <a:r>
                        <a:rPr lang="en-GB" sz="21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_____ in each column.</a:t>
                      </a:r>
                      <a:endParaRPr lang="en-GB" sz="21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377962"/>
                  </a:ext>
                </a:extLst>
              </a:tr>
            </a:tbl>
          </a:graphicData>
        </a:graphic>
      </p:graphicFrame>
      <p:sp>
        <p:nvSpPr>
          <p:cNvPr id="104" name="Oval 103">
            <a:extLst>
              <a:ext uri="{FF2B5EF4-FFF2-40B4-BE49-F238E27FC236}">
                <a16:creationId xmlns:a16="http://schemas.microsoft.com/office/drawing/2014/main" id="{C1AED549-3786-4EDE-9EE2-E9780F25311A}"/>
              </a:ext>
            </a:extLst>
          </p:cNvPr>
          <p:cNvSpPr/>
          <p:nvPr/>
        </p:nvSpPr>
        <p:spPr>
          <a:xfrm>
            <a:off x="1371959" y="2412408"/>
            <a:ext cx="399761" cy="403437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51B47664-9D9B-4AF9-835B-4D949F8E098B}"/>
              </a:ext>
            </a:extLst>
          </p:cNvPr>
          <p:cNvSpPr/>
          <p:nvPr/>
        </p:nvSpPr>
        <p:spPr>
          <a:xfrm>
            <a:off x="1371959" y="3039716"/>
            <a:ext cx="399761" cy="403437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FFF2035-9485-4B91-9C6A-EDAAEFD8B4D3}"/>
              </a:ext>
            </a:extLst>
          </p:cNvPr>
          <p:cNvSpPr/>
          <p:nvPr/>
        </p:nvSpPr>
        <p:spPr>
          <a:xfrm>
            <a:off x="2088464" y="2412408"/>
            <a:ext cx="399761" cy="403437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B299A21-8144-4992-9D33-FC8603A7B8C5}"/>
              </a:ext>
            </a:extLst>
          </p:cNvPr>
          <p:cNvSpPr/>
          <p:nvPr/>
        </p:nvSpPr>
        <p:spPr>
          <a:xfrm>
            <a:off x="2088464" y="3039716"/>
            <a:ext cx="399761" cy="403437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EBEFF1E-1B5D-48E9-A031-52EC2DE29153}"/>
              </a:ext>
            </a:extLst>
          </p:cNvPr>
          <p:cNvSpPr/>
          <p:nvPr/>
        </p:nvSpPr>
        <p:spPr>
          <a:xfrm>
            <a:off x="732129" y="4833047"/>
            <a:ext cx="359926" cy="36573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4B056221-0DB1-4BBD-A53F-B39AC4F0B333}"/>
              </a:ext>
            </a:extLst>
          </p:cNvPr>
          <p:cNvSpPr/>
          <p:nvPr/>
        </p:nvSpPr>
        <p:spPr>
          <a:xfrm>
            <a:off x="1252902" y="4833047"/>
            <a:ext cx="359926" cy="36573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BF03653-CE3C-4FE6-AE64-A2138B6954FF}"/>
              </a:ext>
            </a:extLst>
          </p:cNvPr>
          <p:cNvSpPr/>
          <p:nvPr/>
        </p:nvSpPr>
        <p:spPr>
          <a:xfrm>
            <a:off x="1773675" y="4833047"/>
            <a:ext cx="359926" cy="36573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649E6E0F-333E-42CE-8DBF-9E7EE3B414E1}"/>
              </a:ext>
            </a:extLst>
          </p:cNvPr>
          <p:cNvSpPr/>
          <p:nvPr/>
        </p:nvSpPr>
        <p:spPr>
          <a:xfrm>
            <a:off x="2294448" y="4833047"/>
            <a:ext cx="359926" cy="36573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6CEAF97C-B75C-4956-8D7D-3002B6A3C295}"/>
              </a:ext>
            </a:extLst>
          </p:cNvPr>
          <p:cNvSpPr/>
          <p:nvPr/>
        </p:nvSpPr>
        <p:spPr>
          <a:xfrm>
            <a:off x="2815220" y="4833047"/>
            <a:ext cx="359926" cy="36573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DBAD66CE-B98D-4615-A13D-99F316B6861C}"/>
              </a:ext>
            </a:extLst>
          </p:cNvPr>
          <p:cNvSpPr/>
          <p:nvPr/>
        </p:nvSpPr>
        <p:spPr>
          <a:xfrm>
            <a:off x="732129" y="5349272"/>
            <a:ext cx="359926" cy="36573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7D57FA3F-E361-4D6A-B166-F2F680E49F1A}"/>
              </a:ext>
            </a:extLst>
          </p:cNvPr>
          <p:cNvSpPr/>
          <p:nvPr/>
        </p:nvSpPr>
        <p:spPr>
          <a:xfrm>
            <a:off x="1252902" y="5349272"/>
            <a:ext cx="359926" cy="36573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CB6D9CE1-F3AF-4703-A84C-682DE162BC1F}"/>
              </a:ext>
            </a:extLst>
          </p:cNvPr>
          <p:cNvSpPr/>
          <p:nvPr/>
        </p:nvSpPr>
        <p:spPr>
          <a:xfrm>
            <a:off x="1773675" y="5349272"/>
            <a:ext cx="359926" cy="36573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4126412-065D-49EA-B417-8C3C141A7486}"/>
              </a:ext>
            </a:extLst>
          </p:cNvPr>
          <p:cNvSpPr/>
          <p:nvPr/>
        </p:nvSpPr>
        <p:spPr>
          <a:xfrm>
            <a:off x="2294448" y="5349272"/>
            <a:ext cx="359926" cy="36573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130D98AE-972B-4712-B388-BF4E68216ADD}"/>
              </a:ext>
            </a:extLst>
          </p:cNvPr>
          <p:cNvSpPr/>
          <p:nvPr/>
        </p:nvSpPr>
        <p:spPr>
          <a:xfrm>
            <a:off x="2815220" y="5349272"/>
            <a:ext cx="359926" cy="36573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943DC97-F8CB-45D9-8789-952B52DBE88D}"/>
              </a:ext>
            </a:extLst>
          </p:cNvPr>
          <p:cNvSpPr txBox="1"/>
          <p:nvPr/>
        </p:nvSpPr>
        <p:spPr>
          <a:xfrm>
            <a:off x="4079328" y="2273234"/>
            <a:ext cx="583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332D810-1764-486B-90BD-762700CB1D0B}"/>
              </a:ext>
            </a:extLst>
          </p:cNvPr>
          <p:cNvSpPr txBox="1"/>
          <p:nvPr/>
        </p:nvSpPr>
        <p:spPr>
          <a:xfrm>
            <a:off x="3664171" y="2925458"/>
            <a:ext cx="583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A1D350C-903C-41C0-AE3A-BC3E4AE27956}"/>
              </a:ext>
            </a:extLst>
          </p:cNvPr>
          <p:cNvSpPr txBox="1"/>
          <p:nvPr/>
        </p:nvSpPr>
        <p:spPr>
          <a:xfrm>
            <a:off x="6654952" y="2287687"/>
            <a:ext cx="583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3D6866F-51A6-434C-8314-05434E0F8860}"/>
              </a:ext>
            </a:extLst>
          </p:cNvPr>
          <p:cNvSpPr txBox="1"/>
          <p:nvPr/>
        </p:nvSpPr>
        <p:spPr>
          <a:xfrm>
            <a:off x="6212208" y="2924147"/>
            <a:ext cx="583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2A8EBF0-F81A-4780-837D-63468F65846A}"/>
              </a:ext>
            </a:extLst>
          </p:cNvPr>
          <p:cNvSpPr txBox="1"/>
          <p:nvPr/>
        </p:nvSpPr>
        <p:spPr>
          <a:xfrm>
            <a:off x="4134696" y="4343974"/>
            <a:ext cx="43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995287D-2CAC-4243-A56F-958A287100C9}"/>
              </a:ext>
            </a:extLst>
          </p:cNvPr>
          <p:cNvSpPr txBox="1"/>
          <p:nvPr/>
        </p:nvSpPr>
        <p:spPr>
          <a:xfrm>
            <a:off x="3742786" y="4980700"/>
            <a:ext cx="43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12CDCD0-FB3F-470E-95CB-0A77EA93DC5E}"/>
              </a:ext>
            </a:extLst>
          </p:cNvPr>
          <p:cNvSpPr txBox="1"/>
          <p:nvPr/>
        </p:nvSpPr>
        <p:spPr>
          <a:xfrm>
            <a:off x="6710320" y="4358427"/>
            <a:ext cx="43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F3A3BEA-9496-4F4C-83F3-A442AAB84C71}"/>
              </a:ext>
            </a:extLst>
          </p:cNvPr>
          <p:cNvSpPr txBox="1"/>
          <p:nvPr/>
        </p:nvSpPr>
        <p:spPr>
          <a:xfrm>
            <a:off x="6267576" y="4979389"/>
            <a:ext cx="43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6440142-5300-4DDA-99F2-C982EE645E8F}"/>
              </a:ext>
            </a:extLst>
          </p:cNvPr>
          <p:cNvSpPr txBox="1"/>
          <p:nvPr/>
        </p:nvSpPr>
        <p:spPr>
          <a:xfrm>
            <a:off x="8829379" y="2691855"/>
            <a:ext cx="27662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+ 2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AF95C75-E7F3-4C6C-887B-E5DD6F787E89}"/>
              </a:ext>
            </a:extLst>
          </p:cNvPr>
          <p:cNvSpPr txBox="1"/>
          <p:nvPr/>
        </p:nvSpPr>
        <p:spPr>
          <a:xfrm>
            <a:off x="8487505" y="4363835"/>
            <a:ext cx="345002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 + 5 + 5 </a:t>
            </a:r>
          </a:p>
          <a:p>
            <a:pPr algn="ctr"/>
            <a:endParaRPr lang="en-GB" sz="25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lang="en-GB" sz="25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+ 3 + 3 + 3 + 3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21D28F3-7E0D-4C54-903C-B01386E29320}"/>
              </a:ext>
            </a:extLst>
          </p:cNvPr>
          <p:cNvSpPr/>
          <p:nvPr/>
        </p:nvSpPr>
        <p:spPr>
          <a:xfrm>
            <a:off x="732129" y="4316822"/>
            <a:ext cx="359926" cy="36573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F92D3FA-30B6-4ED6-B0D9-07BC191A0D1F}"/>
              </a:ext>
            </a:extLst>
          </p:cNvPr>
          <p:cNvSpPr/>
          <p:nvPr/>
        </p:nvSpPr>
        <p:spPr>
          <a:xfrm>
            <a:off x="1252902" y="4316822"/>
            <a:ext cx="359926" cy="36573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570D914-8386-4D82-ACAF-CE611BB79CA1}"/>
              </a:ext>
            </a:extLst>
          </p:cNvPr>
          <p:cNvSpPr/>
          <p:nvPr/>
        </p:nvSpPr>
        <p:spPr>
          <a:xfrm>
            <a:off x="1773675" y="4316822"/>
            <a:ext cx="359926" cy="36573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85F7D51-D9ED-4149-8708-A27D6773D02B}"/>
              </a:ext>
            </a:extLst>
          </p:cNvPr>
          <p:cNvSpPr/>
          <p:nvPr/>
        </p:nvSpPr>
        <p:spPr>
          <a:xfrm>
            <a:off x="2294448" y="4316822"/>
            <a:ext cx="359926" cy="36573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F1EC1B2-0B4F-4738-8EC5-A19865B1248A}"/>
              </a:ext>
            </a:extLst>
          </p:cNvPr>
          <p:cNvSpPr/>
          <p:nvPr/>
        </p:nvSpPr>
        <p:spPr>
          <a:xfrm>
            <a:off x="2815220" y="4316822"/>
            <a:ext cx="359926" cy="36573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51F40A-0F83-493A-8921-01979AC59D8D}"/>
              </a:ext>
            </a:extLst>
          </p:cNvPr>
          <p:cNvSpPr/>
          <p:nvPr/>
        </p:nvSpPr>
        <p:spPr>
          <a:xfrm>
            <a:off x="596348" y="3986786"/>
            <a:ext cx="10999304" cy="20728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85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1DD364-3BB7-40A1-8C9D-4FDB7317E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16ADC6-93F1-430C-98AD-8540D8DFB055}"/>
              </a:ext>
            </a:extLst>
          </p:cNvPr>
          <p:cNvSpPr txBox="1"/>
          <p:nvPr/>
        </p:nvSpPr>
        <p:spPr>
          <a:xfrm>
            <a:off x="546631" y="3719497"/>
            <a:ext cx="2682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True or false?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22E7C7-C10C-4437-B03D-0EEFFF2EA0A5}"/>
              </a:ext>
            </a:extLst>
          </p:cNvPr>
          <p:cNvSpPr txBox="1"/>
          <p:nvPr/>
        </p:nvSpPr>
        <p:spPr>
          <a:xfrm>
            <a:off x="546631" y="4563023"/>
            <a:ext cx="11921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False. 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An array with 2 rows and 3 columns will use 6 counters. </a:t>
            </a:r>
            <a:b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 is an even number. 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B5A5CDA6-9AA9-4119-9EAD-8ADF49B02EDC}"/>
              </a:ext>
            </a:extLst>
          </p:cNvPr>
          <p:cNvSpPr/>
          <p:nvPr/>
        </p:nvSpPr>
        <p:spPr>
          <a:xfrm>
            <a:off x="3149202" y="1064692"/>
            <a:ext cx="7754772" cy="1569660"/>
          </a:xfrm>
          <a:prstGeom prst="wedgeRoundRectCallout">
            <a:avLst>
              <a:gd name="adj1" fmla="val -57346"/>
              <a:gd name="adj2" fmla="val 26426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My array has 3 rows and 2 columns. The total number of counters must be an odd number.</a:t>
            </a:r>
          </a:p>
        </p:txBody>
      </p:sp>
    </p:spTree>
    <p:extLst>
      <p:ext uri="{BB962C8B-B14F-4D97-AF65-F5344CB8AC3E}">
        <p14:creationId xmlns:p14="http://schemas.microsoft.com/office/powerpoint/2010/main" val="95504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19" name="Teardrop 18">
            <a:extLst>
              <a:ext uri="{FF2B5EF4-FFF2-40B4-BE49-F238E27FC236}">
                <a16:creationId xmlns:a16="http://schemas.microsoft.com/office/drawing/2014/main" id="{93EA6C46-450F-40A0-A879-4DB9E6DF13C3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Problem solving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03606E-3A5E-47C7-B17A-809ACAA6F3FD}"/>
              </a:ext>
            </a:extLst>
          </p:cNvPr>
          <p:cNvSpPr txBox="1"/>
          <p:nvPr/>
        </p:nvSpPr>
        <p:spPr>
          <a:xfrm>
            <a:off x="289388" y="439808"/>
            <a:ext cx="11065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number sentence that represents the array is: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endParaRPr lang="en-GB" sz="2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10 + 10 + 10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2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array to show this.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197ED18-AF44-4BD1-9766-F10A94A825B5}"/>
              </a:ext>
            </a:extLst>
          </p:cNvPr>
          <p:cNvSpPr/>
          <p:nvPr/>
        </p:nvSpPr>
        <p:spPr>
          <a:xfrm>
            <a:off x="2069437" y="5134658"/>
            <a:ext cx="625739" cy="62477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B4420B6-0E48-42F5-8B10-199F5F6B0A43}"/>
              </a:ext>
            </a:extLst>
          </p:cNvPr>
          <p:cNvSpPr/>
          <p:nvPr/>
        </p:nvSpPr>
        <p:spPr>
          <a:xfrm>
            <a:off x="2907174" y="5134658"/>
            <a:ext cx="625739" cy="62477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7CCC28-F72D-4F01-B15D-22D293F3F169}"/>
              </a:ext>
            </a:extLst>
          </p:cNvPr>
          <p:cNvSpPr/>
          <p:nvPr/>
        </p:nvSpPr>
        <p:spPr>
          <a:xfrm>
            <a:off x="3744911" y="5134658"/>
            <a:ext cx="625739" cy="62477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8C4A08B-F9DF-4ABF-A3DA-CBB8D7E571EC}"/>
              </a:ext>
            </a:extLst>
          </p:cNvPr>
          <p:cNvSpPr/>
          <p:nvPr/>
        </p:nvSpPr>
        <p:spPr>
          <a:xfrm>
            <a:off x="4582648" y="5134658"/>
            <a:ext cx="625739" cy="62477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DDD97D-A838-463F-8126-DA04792B8934}"/>
              </a:ext>
            </a:extLst>
          </p:cNvPr>
          <p:cNvSpPr/>
          <p:nvPr/>
        </p:nvSpPr>
        <p:spPr>
          <a:xfrm>
            <a:off x="5420385" y="5134658"/>
            <a:ext cx="625739" cy="62477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6D40354-9C4B-404C-B789-1519D54F9CAB}"/>
              </a:ext>
            </a:extLst>
          </p:cNvPr>
          <p:cNvSpPr/>
          <p:nvPr/>
        </p:nvSpPr>
        <p:spPr>
          <a:xfrm>
            <a:off x="6258122" y="5134658"/>
            <a:ext cx="625739" cy="62477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FACBD91-DA85-4DBB-91CF-ECF3FE6DDB5F}"/>
              </a:ext>
            </a:extLst>
          </p:cNvPr>
          <p:cNvSpPr/>
          <p:nvPr/>
        </p:nvSpPr>
        <p:spPr>
          <a:xfrm>
            <a:off x="7095859" y="5134658"/>
            <a:ext cx="625739" cy="62477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29E36AB-7003-4C72-B68D-60FEB43ADCEB}"/>
              </a:ext>
            </a:extLst>
          </p:cNvPr>
          <p:cNvSpPr/>
          <p:nvPr/>
        </p:nvSpPr>
        <p:spPr>
          <a:xfrm>
            <a:off x="7933596" y="5134658"/>
            <a:ext cx="625739" cy="62477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F56CC22-4CCA-4258-90AB-57F5FC4C4F0E}"/>
              </a:ext>
            </a:extLst>
          </p:cNvPr>
          <p:cNvSpPr/>
          <p:nvPr/>
        </p:nvSpPr>
        <p:spPr>
          <a:xfrm>
            <a:off x="8771333" y="5134658"/>
            <a:ext cx="625739" cy="62477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38322C6-353C-4F34-B742-E859FDB46603}"/>
              </a:ext>
            </a:extLst>
          </p:cNvPr>
          <p:cNvSpPr/>
          <p:nvPr/>
        </p:nvSpPr>
        <p:spPr>
          <a:xfrm>
            <a:off x="9609074" y="5134658"/>
            <a:ext cx="625739" cy="62477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1040B87-235D-4709-AF0D-E694B3610CA0}"/>
              </a:ext>
            </a:extLst>
          </p:cNvPr>
          <p:cNvSpPr/>
          <p:nvPr/>
        </p:nvSpPr>
        <p:spPr>
          <a:xfrm>
            <a:off x="2068753" y="4295800"/>
            <a:ext cx="625739" cy="62477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C6520C0-8E68-4BB7-9D21-182A4B4FDE55}"/>
              </a:ext>
            </a:extLst>
          </p:cNvPr>
          <p:cNvSpPr/>
          <p:nvPr/>
        </p:nvSpPr>
        <p:spPr>
          <a:xfrm>
            <a:off x="2068753" y="3454876"/>
            <a:ext cx="625739" cy="62477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E94E9AA-A8F4-47B2-BF2E-E447DF4FE2A2}"/>
              </a:ext>
            </a:extLst>
          </p:cNvPr>
          <p:cNvSpPr/>
          <p:nvPr/>
        </p:nvSpPr>
        <p:spPr>
          <a:xfrm>
            <a:off x="2907174" y="4295800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6FA197D-ACB5-41AC-AE61-3D74FC8DAE12}"/>
              </a:ext>
            </a:extLst>
          </p:cNvPr>
          <p:cNvSpPr/>
          <p:nvPr/>
        </p:nvSpPr>
        <p:spPr>
          <a:xfrm>
            <a:off x="3744911" y="4295800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DE95223-CA97-4809-8450-B73AD9E6B471}"/>
              </a:ext>
            </a:extLst>
          </p:cNvPr>
          <p:cNvSpPr/>
          <p:nvPr/>
        </p:nvSpPr>
        <p:spPr>
          <a:xfrm>
            <a:off x="4582648" y="4295800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D80C82E-1A2C-4444-9757-B0CB55C2BF0C}"/>
              </a:ext>
            </a:extLst>
          </p:cNvPr>
          <p:cNvSpPr/>
          <p:nvPr/>
        </p:nvSpPr>
        <p:spPr>
          <a:xfrm>
            <a:off x="5420385" y="4295800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429479A-B39D-4B96-AA68-100433B9A708}"/>
              </a:ext>
            </a:extLst>
          </p:cNvPr>
          <p:cNvSpPr/>
          <p:nvPr/>
        </p:nvSpPr>
        <p:spPr>
          <a:xfrm>
            <a:off x="6258122" y="4295800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A9D75B9-2CE2-4255-BE49-3337355F0829}"/>
              </a:ext>
            </a:extLst>
          </p:cNvPr>
          <p:cNvSpPr/>
          <p:nvPr/>
        </p:nvSpPr>
        <p:spPr>
          <a:xfrm>
            <a:off x="7095859" y="4295800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8B7ABFC-5A15-4B5A-A661-4EB67789C18F}"/>
              </a:ext>
            </a:extLst>
          </p:cNvPr>
          <p:cNvSpPr/>
          <p:nvPr/>
        </p:nvSpPr>
        <p:spPr>
          <a:xfrm>
            <a:off x="7933596" y="4295800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DE37D80-753C-4053-A491-7EF6FF6B0E14}"/>
              </a:ext>
            </a:extLst>
          </p:cNvPr>
          <p:cNvSpPr/>
          <p:nvPr/>
        </p:nvSpPr>
        <p:spPr>
          <a:xfrm>
            <a:off x="8771333" y="4295800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C74DB67-BF17-4780-BDEE-1C19F2178FA3}"/>
              </a:ext>
            </a:extLst>
          </p:cNvPr>
          <p:cNvSpPr/>
          <p:nvPr/>
        </p:nvSpPr>
        <p:spPr>
          <a:xfrm>
            <a:off x="9609074" y="4295800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CFE7001-3D1E-416E-A095-FFFABB5DD39C}"/>
              </a:ext>
            </a:extLst>
          </p:cNvPr>
          <p:cNvSpPr/>
          <p:nvPr/>
        </p:nvSpPr>
        <p:spPr>
          <a:xfrm>
            <a:off x="2907174" y="3454876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A4B91F8-75F8-4656-A4FB-9B88EDA38342}"/>
              </a:ext>
            </a:extLst>
          </p:cNvPr>
          <p:cNvSpPr/>
          <p:nvPr/>
        </p:nvSpPr>
        <p:spPr>
          <a:xfrm>
            <a:off x="3744911" y="3454876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5DE4126-C17D-4E0E-922A-DD6612542C90}"/>
              </a:ext>
            </a:extLst>
          </p:cNvPr>
          <p:cNvSpPr/>
          <p:nvPr/>
        </p:nvSpPr>
        <p:spPr>
          <a:xfrm>
            <a:off x="4582648" y="3454876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EEF749E-6A75-4CC0-90BE-9CDB9066E9FB}"/>
              </a:ext>
            </a:extLst>
          </p:cNvPr>
          <p:cNvSpPr/>
          <p:nvPr/>
        </p:nvSpPr>
        <p:spPr>
          <a:xfrm>
            <a:off x="5420385" y="3454876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B5EC7CC-1C02-4BB9-9250-14C611D185D7}"/>
              </a:ext>
            </a:extLst>
          </p:cNvPr>
          <p:cNvSpPr/>
          <p:nvPr/>
        </p:nvSpPr>
        <p:spPr>
          <a:xfrm>
            <a:off x="6258122" y="3454876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A1E6E3C-6CB9-4C7B-AA89-95ACA379C98D}"/>
              </a:ext>
            </a:extLst>
          </p:cNvPr>
          <p:cNvSpPr/>
          <p:nvPr/>
        </p:nvSpPr>
        <p:spPr>
          <a:xfrm>
            <a:off x="7095859" y="3454876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3BB81C6-7EBB-40BF-A450-6A20B0CCA7B1}"/>
              </a:ext>
            </a:extLst>
          </p:cNvPr>
          <p:cNvSpPr/>
          <p:nvPr/>
        </p:nvSpPr>
        <p:spPr>
          <a:xfrm>
            <a:off x="7933596" y="3454876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D47E8B4-902F-4ED1-8725-C3F861BE1CD9}"/>
              </a:ext>
            </a:extLst>
          </p:cNvPr>
          <p:cNvSpPr/>
          <p:nvPr/>
        </p:nvSpPr>
        <p:spPr>
          <a:xfrm>
            <a:off x="8771333" y="3454876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993F524-302E-45B4-9C92-E19E3D56BE02}"/>
              </a:ext>
            </a:extLst>
          </p:cNvPr>
          <p:cNvSpPr/>
          <p:nvPr/>
        </p:nvSpPr>
        <p:spPr>
          <a:xfrm>
            <a:off x="9609074" y="3454876"/>
            <a:ext cx="625739" cy="624771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80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9C8E1FE-F621-4FBC-9FF2-D693F9DCC7CA}"/>
              </a:ext>
            </a:extLst>
          </p:cNvPr>
          <p:cNvSpPr txBox="1"/>
          <p:nvPr/>
        </p:nvSpPr>
        <p:spPr>
          <a:xfrm>
            <a:off x="317248" y="335524"/>
            <a:ext cx="703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pencils altogether?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2EFDC-AB16-466D-8AF6-DE7B5DCB0DF9}"/>
              </a:ext>
            </a:extLst>
          </p:cNvPr>
          <p:cNvSpPr txBox="1"/>
          <p:nvPr/>
        </p:nvSpPr>
        <p:spPr>
          <a:xfrm>
            <a:off x="203200" y="4276828"/>
            <a:ext cx="11760200" cy="22379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5 + 5 + 5 + 5 = _____</a:t>
            </a:r>
          </a:p>
          <a:p>
            <a:pPr algn="ctr">
              <a:lnSpc>
                <a:spcPct val="150000"/>
              </a:lnSpc>
            </a:pPr>
            <a:r>
              <a:rPr lang="en-GB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There are _____ groups of _____ pencils</a:t>
            </a:r>
          </a:p>
          <a:p>
            <a:pPr algn="ctr">
              <a:lnSpc>
                <a:spcPct val="150000"/>
              </a:lnSpc>
            </a:pPr>
            <a:r>
              <a:rPr lang="en-GB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which is equivalent to _____.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63AE4-1972-4C49-888A-A4A8CB620DB2}"/>
              </a:ext>
            </a:extLst>
          </p:cNvPr>
          <p:cNvSpPr txBox="1"/>
          <p:nvPr/>
        </p:nvSpPr>
        <p:spPr>
          <a:xfrm>
            <a:off x="7091429" y="4368464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941E1F-481A-45A7-B990-8871A28FCB1E}"/>
              </a:ext>
            </a:extLst>
          </p:cNvPr>
          <p:cNvSpPr txBox="1"/>
          <p:nvPr/>
        </p:nvSpPr>
        <p:spPr>
          <a:xfrm>
            <a:off x="4255992" y="5106431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F201D5-2813-4B0B-A378-3270EECF6AD5}"/>
              </a:ext>
            </a:extLst>
          </p:cNvPr>
          <p:cNvSpPr txBox="1"/>
          <p:nvPr/>
        </p:nvSpPr>
        <p:spPr>
          <a:xfrm>
            <a:off x="7380192" y="5106431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9B7C4E-4B31-4D01-8CFE-02BDCD9EA50B}"/>
              </a:ext>
            </a:extLst>
          </p:cNvPr>
          <p:cNvSpPr txBox="1"/>
          <p:nvPr/>
        </p:nvSpPr>
        <p:spPr>
          <a:xfrm>
            <a:off x="7726287" y="5823322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A004F57-FC90-4CAE-AD74-2D63D61B240A}"/>
              </a:ext>
            </a:extLst>
          </p:cNvPr>
          <p:cNvGrpSpPr/>
          <p:nvPr/>
        </p:nvGrpSpPr>
        <p:grpSpPr>
          <a:xfrm>
            <a:off x="1605077" y="1859685"/>
            <a:ext cx="1678898" cy="1567617"/>
            <a:chOff x="159735" y="2581174"/>
            <a:chExt cx="1472422" cy="18443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17BA933-70CF-4967-80B9-1889C944D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7914" y="2581174"/>
              <a:ext cx="284243" cy="184436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20A8952-124D-4502-BDA8-1AE0BAFE0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825" y="2581174"/>
              <a:ext cx="284243" cy="18443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700F119-852F-4DA8-A969-109652561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870" y="2581174"/>
              <a:ext cx="284243" cy="184436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7B76A7A-D0AE-4A9F-A7E2-20069C5CA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80" y="2581174"/>
              <a:ext cx="284243" cy="18443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5EA2EF9-2D0D-44BB-B1C3-7572DA9C7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35" y="2581174"/>
              <a:ext cx="284243" cy="184436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1F8A2D3-399A-431E-A655-F95B5260C0F6}"/>
              </a:ext>
            </a:extLst>
          </p:cNvPr>
          <p:cNvGrpSpPr/>
          <p:nvPr/>
        </p:nvGrpSpPr>
        <p:grpSpPr>
          <a:xfrm>
            <a:off x="4007508" y="1859685"/>
            <a:ext cx="1678898" cy="1567617"/>
            <a:chOff x="159735" y="2581174"/>
            <a:chExt cx="1472422" cy="184436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C197151-F497-4633-BB86-F0C72EDD4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7914" y="2581174"/>
              <a:ext cx="284243" cy="184436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15C1DC7-2D93-4B81-A3F8-3C90B2C59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825" y="2581174"/>
              <a:ext cx="284243" cy="184436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C05D8FC-A516-4DB2-B1B3-2EFE198F8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870" y="2581174"/>
              <a:ext cx="284243" cy="184436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BDB3F75-EA74-41BE-97EF-4B5C025FE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80" y="2581174"/>
              <a:ext cx="284243" cy="184436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24BB912-5A42-4CA1-940C-1367D6372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35" y="2581174"/>
              <a:ext cx="284243" cy="184436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3612907-D5BB-4870-B886-39CE831CD5F8}"/>
              </a:ext>
            </a:extLst>
          </p:cNvPr>
          <p:cNvGrpSpPr/>
          <p:nvPr/>
        </p:nvGrpSpPr>
        <p:grpSpPr>
          <a:xfrm>
            <a:off x="6408287" y="1855694"/>
            <a:ext cx="1678898" cy="1567617"/>
            <a:chOff x="159735" y="2581174"/>
            <a:chExt cx="1472422" cy="184436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1516B1D-CAB3-4565-A776-5C6B2E421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7914" y="2581174"/>
              <a:ext cx="284243" cy="184436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7B46E39-D1EA-42EA-A5D3-8AF91E53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825" y="2581174"/>
              <a:ext cx="284243" cy="184436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96D4B91-EC4F-46C2-9C44-ED75A54F6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870" y="2581174"/>
              <a:ext cx="284243" cy="184436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D3954AC-AD46-4574-8A20-061949672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80" y="2581174"/>
              <a:ext cx="284243" cy="184436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82F86B8-D670-45FB-B7D7-B3F6100E0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35" y="2581174"/>
              <a:ext cx="284243" cy="184436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C88FC1D-0F7D-43A2-9B85-B7EBBA887347}"/>
              </a:ext>
            </a:extLst>
          </p:cNvPr>
          <p:cNvGrpSpPr/>
          <p:nvPr/>
        </p:nvGrpSpPr>
        <p:grpSpPr>
          <a:xfrm>
            <a:off x="8810718" y="1855694"/>
            <a:ext cx="1678898" cy="1567617"/>
            <a:chOff x="159735" y="2581174"/>
            <a:chExt cx="1472422" cy="184436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E4FBE3F-7FFD-40FC-B81B-878AC4C85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7914" y="2581174"/>
              <a:ext cx="284243" cy="184436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8F5F615-BDA5-4EA7-B496-2E2B741DE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825" y="2581174"/>
              <a:ext cx="284243" cy="184436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B9EB82B-94D0-4C04-A346-FD8B5B547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870" y="2581174"/>
              <a:ext cx="284243" cy="184436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D4B4F7B-61A9-432E-8FEC-750DD3137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80" y="2581174"/>
              <a:ext cx="284243" cy="184436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F719FE2-73FD-4698-81B2-BA78657DB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35" y="2581174"/>
              <a:ext cx="284243" cy="1844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803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9C8E1FE-F621-4FBC-9FF2-D693F9DCC7CA}"/>
              </a:ext>
            </a:extLst>
          </p:cNvPr>
          <p:cNvSpPr txBox="1"/>
          <p:nvPr/>
        </p:nvSpPr>
        <p:spPr>
          <a:xfrm>
            <a:off x="317248" y="335524"/>
            <a:ext cx="703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fish altogether?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2EFDC-AB16-466D-8AF6-DE7B5DCB0DF9}"/>
              </a:ext>
            </a:extLst>
          </p:cNvPr>
          <p:cNvSpPr txBox="1"/>
          <p:nvPr/>
        </p:nvSpPr>
        <p:spPr>
          <a:xfrm>
            <a:off x="203200" y="4276828"/>
            <a:ext cx="11760200" cy="22379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10 + 10= _____</a:t>
            </a:r>
          </a:p>
          <a:p>
            <a:pPr algn="ctr">
              <a:lnSpc>
                <a:spcPct val="150000"/>
              </a:lnSpc>
            </a:pPr>
            <a:r>
              <a:rPr lang="en-GB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There are _____ groups of _____ fish</a:t>
            </a:r>
          </a:p>
          <a:p>
            <a:pPr algn="ctr">
              <a:lnSpc>
                <a:spcPct val="150000"/>
              </a:lnSpc>
            </a:pPr>
            <a:r>
              <a:rPr lang="en-GB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which is equivalent to _____.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63AE4-1972-4C49-888A-A4A8CB620DB2}"/>
              </a:ext>
            </a:extLst>
          </p:cNvPr>
          <p:cNvSpPr txBox="1"/>
          <p:nvPr/>
        </p:nvSpPr>
        <p:spPr>
          <a:xfrm>
            <a:off x="6489819" y="4368464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941E1F-481A-45A7-B990-8871A28FCB1E}"/>
              </a:ext>
            </a:extLst>
          </p:cNvPr>
          <p:cNvSpPr txBox="1"/>
          <p:nvPr/>
        </p:nvSpPr>
        <p:spPr>
          <a:xfrm>
            <a:off x="4611592" y="5106431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F201D5-2813-4B0B-A378-3270EECF6AD5}"/>
              </a:ext>
            </a:extLst>
          </p:cNvPr>
          <p:cNvSpPr txBox="1"/>
          <p:nvPr/>
        </p:nvSpPr>
        <p:spPr>
          <a:xfrm>
            <a:off x="7735792" y="5106431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9B7C4E-4B31-4D01-8CFE-02BDCD9EA50B}"/>
              </a:ext>
            </a:extLst>
          </p:cNvPr>
          <p:cNvSpPr txBox="1"/>
          <p:nvPr/>
        </p:nvSpPr>
        <p:spPr>
          <a:xfrm>
            <a:off x="7726287" y="5823322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C1B9AA-DDA8-4C5B-B256-E78EA33707B9}"/>
              </a:ext>
            </a:extLst>
          </p:cNvPr>
          <p:cNvGrpSpPr/>
          <p:nvPr/>
        </p:nvGrpSpPr>
        <p:grpSpPr>
          <a:xfrm>
            <a:off x="2570824" y="1524826"/>
            <a:ext cx="2981489" cy="2167074"/>
            <a:chOff x="3242474" y="7643386"/>
            <a:chExt cx="881146" cy="55835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9E1EE3A-4F9C-449A-B777-ABD414CB9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824774" y="7825341"/>
              <a:ext cx="94223" cy="6909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512195F-C490-4A34-935B-2E02F619F6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1036" r="31484"/>
            <a:stretch/>
          </p:blipFill>
          <p:spPr>
            <a:xfrm>
              <a:off x="3248490" y="7811774"/>
              <a:ext cx="151041" cy="38997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A6C4861-726D-4FDF-A157-E2167B392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67304" y="8064544"/>
              <a:ext cx="94223" cy="6909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5F98825-0B88-4D84-8CB8-4D6D83217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1381" y="7861499"/>
              <a:ext cx="94223" cy="6909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EF87BC1-5ABD-4722-9AC9-A729F7069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0389" y="8099091"/>
              <a:ext cx="94223" cy="6909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6F1BCA9-051C-4755-8D59-EA2893304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61665" y="7873692"/>
              <a:ext cx="94223" cy="6909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B9D0EB9-45D6-4A06-A9B1-3E832444F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72137" y="7742679"/>
              <a:ext cx="94223" cy="6909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5073C64-307A-4438-910E-A4765D64E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849588" y="8012270"/>
              <a:ext cx="94223" cy="6909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E45D86-C303-402F-AB36-84C4A30A1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611276" y="7794762"/>
              <a:ext cx="94223" cy="6909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FC08D52-10B6-453F-AF9C-D6045B308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318128" y="7772508"/>
              <a:ext cx="94223" cy="6909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2BCD6E4-9279-4C0E-9B24-2CC8E8319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585334" y="7943175"/>
              <a:ext cx="94223" cy="6909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1C4F732-B71D-4D72-B351-4C72C16BEB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1036" r="31484"/>
            <a:stretch/>
          </p:blipFill>
          <p:spPr>
            <a:xfrm flipH="1">
              <a:off x="3955815" y="7811774"/>
              <a:ext cx="151041" cy="389971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B9CAEA3-2A9B-42EF-9076-5EC1590477E0}"/>
                </a:ext>
              </a:extLst>
            </p:cNvPr>
            <p:cNvSpPr/>
            <p:nvPr/>
          </p:nvSpPr>
          <p:spPr>
            <a:xfrm>
              <a:off x="3242474" y="7721201"/>
              <a:ext cx="881145" cy="480544"/>
            </a:xfrm>
            <a:prstGeom prst="rect">
              <a:avLst/>
            </a:prstGeom>
            <a:solidFill>
              <a:srgbClr val="DEEBF7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66952DC-551A-47A0-9530-C183D2E38F70}"/>
                </a:ext>
              </a:extLst>
            </p:cNvPr>
            <p:cNvSpPr/>
            <p:nvPr/>
          </p:nvSpPr>
          <p:spPr>
            <a:xfrm>
              <a:off x="3242475" y="7643386"/>
              <a:ext cx="881145" cy="55835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C32380-7D5A-4983-9004-D54DBF54B0A3}"/>
              </a:ext>
            </a:extLst>
          </p:cNvPr>
          <p:cNvGrpSpPr/>
          <p:nvPr/>
        </p:nvGrpSpPr>
        <p:grpSpPr>
          <a:xfrm>
            <a:off x="6369310" y="1515026"/>
            <a:ext cx="2981489" cy="2167074"/>
            <a:chOff x="3242474" y="7643386"/>
            <a:chExt cx="881146" cy="55835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996280D-9CD1-4D8D-A0A1-FD77764C6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824774" y="7825341"/>
              <a:ext cx="94223" cy="6909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4F811E3-3BE5-46EB-9E68-453FF46ECF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1036" r="31484"/>
            <a:stretch/>
          </p:blipFill>
          <p:spPr>
            <a:xfrm>
              <a:off x="3248490" y="7811774"/>
              <a:ext cx="151041" cy="389971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78B7F35-F9F9-4C80-B023-F3E90E7EE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67304" y="8064544"/>
              <a:ext cx="94223" cy="6909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4ABBF51-066C-4A1F-B54C-95A3D8B60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1381" y="7861499"/>
              <a:ext cx="94223" cy="6909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1251507-A870-464A-B620-959DA619C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0389" y="8099091"/>
              <a:ext cx="94223" cy="6909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BF5B491-787D-4B5A-8D94-164E60A33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61665" y="7873692"/>
              <a:ext cx="94223" cy="6909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7C78D08-C5DA-4A38-B157-F3EE4F580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72137" y="7742679"/>
              <a:ext cx="94223" cy="6909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019B558-83EE-4745-B7DD-A7790AFE4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849588" y="8012270"/>
              <a:ext cx="94223" cy="69096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CA5921B-618B-410B-8291-F4CA17E67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611276" y="7794762"/>
              <a:ext cx="94223" cy="6909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62392B8-1C42-4131-99A9-42FE132EA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318128" y="7772508"/>
              <a:ext cx="94223" cy="69096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222B1A0-FBE4-48CA-BD30-18161C236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585334" y="7943175"/>
              <a:ext cx="94223" cy="69096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838103B-AFBD-4190-8E47-C923E4BFE3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1036" r="31484"/>
            <a:stretch/>
          </p:blipFill>
          <p:spPr>
            <a:xfrm flipH="1">
              <a:off x="3955815" y="7811774"/>
              <a:ext cx="151041" cy="389971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BC5BC6B-F4AD-45E6-A522-9EAB837CB462}"/>
                </a:ext>
              </a:extLst>
            </p:cNvPr>
            <p:cNvSpPr/>
            <p:nvPr/>
          </p:nvSpPr>
          <p:spPr>
            <a:xfrm>
              <a:off x="3242474" y="7721201"/>
              <a:ext cx="881145" cy="480544"/>
            </a:xfrm>
            <a:prstGeom prst="rect">
              <a:avLst/>
            </a:prstGeom>
            <a:solidFill>
              <a:srgbClr val="DEEBF7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B47E701-50E0-452A-A464-F0BE075D4BF3}"/>
                </a:ext>
              </a:extLst>
            </p:cNvPr>
            <p:cNvSpPr/>
            <p:nvPr/>
          </p:nvSpPr>
          <p:spPr>
            <a:xfrm>
              <a:off x="3242475" y="7643386"/>
              <a:ext cx="881145" cy="55835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84910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9C8E1FE-F621-4FBC-9FF2-D693F9DCC7CA}"/>
              </a:ext>
            </a:extLst>
          </p:cNvPr>
          <p:cNvSpPr txBox="1"/>
          <p:nvPr/>
        </p:nvSpPr>
        <p:spPr>
          <a:xfrm>
            <a:off x="317248" y="335524"/>
            <a:ext cx="7036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apples altogether?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2EFDC-AB16-466D-8AF6-DE7B5DCB0DF9}"/>
              </a:ext>
            </a:extLst>
          </p:cNvPr>
          <p:cNvSpPr txBox="1"/>
          <p:nvPr/>
        </p:nvSpPr>
        <p:spPr>
          <a:xfrm>
            <a:off x="203200" y="4276828"/>
            <a:ext cx="11760200" cy="22379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10 + 10 + 10 + 10= _____</a:t>
            </a:r>
          </a:p>
          <a:p>
            <a:pPr algn="ctr">
              <a:lnSpc>
                <a:spcPct val="150000"/>
              </a:lnSpc>
            </a:pPr>
            <a:r>
              <a:rPr lang="en-GB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There are _____ groups of _____ apples</a:t>
            </a:r>
          </a:p>
          <a:p>
            <a:pPr algn="ctr">
              <a:lnSpc>
                <a:spcPct val="150000"/>
              </a:lnSpc>
            </a:pPr>
            <a:r>
              <a:rPr lang="en-GB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which is equivalent to _____.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63AE4-1972-4C49-888A-A4A8CB620DB2}"/>
              </a:ext>
            </a:extLst>
          </p:cNvPr>
          <p:cNvSpPr txBox="1"/>
          <p:nvPr/>
        </p:nvSpPr>
        <p:spPr>
          <a:xfrm>
            <a:off x="7505819" y="4368464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941E1F-481A-45A7-B990-8871A28FCB1E}"/>
              </a:ext>
            </a:extLst>
          </p:cNvPr>
          <p:cNvSpPr txBox="1"/>
          <p:nvPr/>
        </p:nvSpPr>
        <p:spPr>
          <a:xfrm>
            <a:off x="4294092" y="5106431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F201D5-2813-4B0B-A378-3270EECF6AD5}"/>
              </a:ext>
            </a:extLst>
          </p:cNvPr>
          <p:cNvSpPr txBox="1"/>
          <p:nvPr/>
        </p:nvSpPr>
        <p:spPr>
          <a:xfrm>
            <a:off x="7418292" y="5106431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9B7C4E-4B31-4D01-8CFE-02BDCD9EA50B}"/>
              </a:ext>
            </a:extLst>
          </p:cNvPr>
          <p:cNvSpPr txBox="1"/>
          <p:nvPr/>
        </p:nvSpPr>
        <p:spPr>
          <a:xfrm>
            <a:off x="7726287" y="5823322"/>
            <a:ext cx="103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40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D3002AF-724E-400C-A132-63AC139C3A9A}"/>
              </a:ext>
            </a:extLst>
          </p:cNvPr>
          <p:cNvGrpSpPr/>
          <p:nvPr/>
        </p:nvGrpSpPr>
        <p:grpSpPr>
          <a:xfrm>
            <a:off x="1375698" y="1475869"/>
            <a:ext cx="1841070" cy="2386158"/>
            <a:chOff x="4216076" y="1331804"/>
            <a:chExt cx="3915837" cy="4233338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E9CE0D5-9D4A-44F0-88DE-B559B9F16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6076" y="1331804"/>
              <a:ext cx="3915837" cy="4233338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3931C31-A719-4E96-8083-8EF2EDACE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5214" y="2055691"/>
              <a:ext cx="402496" cy="41865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076D5F1-0F20-46C7-A74C-530137112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414" y="2745504"/>
              <a:ext cx="402496" cy="418656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183000E-8E7C-4437-9C58-6292CA7B7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0531" y="2967450"/>
              <a:ext cx="402496" cy="418656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A5633F0-059C-48C4-A3B9-B3BAE12CD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043" y="1652443"/>
              <a:ext cx="402496" cy="418656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150CAA1-FCFC-450A-8C06-36EC60C3D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4609" y="1637035"/>
              <a:ext cx="402496" cy="418656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C5DD8D1-A3D0-44E7-B360-10F7A2F4B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698" y="2055691"/>
              <a:ext cx="402496" cy="418656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94D59E1-6A63-4FBC-9DF2-585B263F4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114" y="2930157"/>
              <a:ext cx="402496" cy="418656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259085A-FD5A-4038-A6C6-6087EE490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4749" y="2360922"/>
              <a:ext cx="402496" cy="418656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0A6CD8-1D22-4D5E-BB39-656B4DE9F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581" y="2309946"/>
              <a:ext cx="402496" cy="418656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1CA9FE2-EEFC-4C87-A54D-D8F99951E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245" y="2930157"/>
              <a:ext cx="402496" cy="418656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94A90D5-35B2-4CDC-B68B-52C43434759F}"/>
              </a:ext>
            </a:extLst>
          </p:cNvPr>
          <p:cNvGrpSpPr/>
          <p:nvPr/>
        </p:nvGrpSpPr>
        <p:grpSpPr>
          <a:xfrm>
            <a:off x="3943762" y="1475869"/>
            <a:ext cx="1841070" cy="2386158"/>
            <a:chOff x="4216076" y="1331804"/>
            <a:chExt cx="3915837" cy="4233338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F5F9B94-11D1-4F3B-9964-45DBC0DDA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6076" y="1331804"/>
              <a:ext cx="3915837" cy="423333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299EDF8-93E4-4CA5-B7A0-A5E3ACF7F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5214" y="2055691"/>
              <a:ext cx="402496" cy="418656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32749804-73C4-4291-B55C-CEC75B447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414" y="2745504"/>
              <a:ext cx="402496" cy="418656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6B2D4CE2-0572-4CD7-8934-73A130614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0531" y="2967450"/>
              <a:ext cx="402496" cy="418656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518AFA68-0670-4C31-86F5-F0F76DFB1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043" y="1652443"/>
              <a:ext cx="402496" cy="418656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54C5BC6B-CE82-4846-AA09-D5EB39BCC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4609" y="1637035"/>
              <a:ext cx="402496" cy="418656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C1C5968-EDD4-4AEF-AE69-49B60986D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698" y="2055691"/>
              <a:ext cx="402496" cy="418656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414EE02-2B44-4984-ACB0-231F0D0F6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114" y="2930157"/>
              <a:ext cx="402496" cy="418656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B4A69A3E-6EC9-4949-A71E-70792B562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4749" y="2360922"/>
              <a:ext cx="402496" cy="418656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8BD5EEE8-51C6-4680-8F51-002D8B6F3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581" y="2309946"/>
              <a:ext cx="402496" cy="418656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5DE4119F-F07A-4FEC-BD29-AED29BCCD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245" y="2930157"/>
              <a:ext cx="402496" cy="418656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0E4FB7D-FD45-427B-98C5-338B69133B27}"/>
              </a:ext>
            </a:extLst>
          </p:cNvPr>
          <p:cNvGrpSpPr/>
          <p:nvPr/>
        </p:nvGrpSpPr>
        <p:grpSpPr>
          <a:xfrm>
            <a:off x="6544863" y="1475869"/>
            <a:ext cx="1841070" cy="2386158"/>
            <a:chOff x="4216076" y="1331804"/>
            <a:chExt cx="3915837" cy="4233338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3611047-4859-41D7-8AB6-35A41DFCD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6076" y="1331804"/>
              <a:ext cx="3915837" cy="4233338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7067F49-E9DB-4292-83B8-850F907CB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5214" y="2055691"/>
              <a:ext cx="402496" cy="418656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A8CB63B-FF2F-45CD-94B4-8A76E7A59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414" y="2745504"/>
              <a:ext cx="402496" cy="418656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DEC529DB-D9CB-45DB-BA80-B6BF3E93C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0531" y="2967450"/>
              <a:ext cx="402496" cy="418656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E679592-D9B9-4424-957E-D74A474AC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043" y="1652443"/>
              <a:ext cx="402496" cy="418656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028A851-A51D-4C66-9788-78BA7C4DC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4609" y="1637035"/>
              <a:ext cx="402496" cy="418656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C6C2D9D-14FB-4A53-B30B-3C7C416F2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698" y="2055691"/>
              <a:ext cx="402496" cy="418656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36A6DD60-BE0E-4F12-8F5B-B3BE7C862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114" y="2930157"/>
              <a:ext cx="402496" cy="418656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9795FAA5-565D-495A-AB4D-299EB28F1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4749" y="2360922"/>
              <a:ext cx="402496" cy="418656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682213F1-D9E8-4FA8-AFB6-2E6EC5C41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581" y="2309946"/>
              <a:ext cx="402496" cy="418656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F73BD092-DAA8-417F-BA44-7A328D99E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245" y="2930157"/>
              <a:ext cx="402496" cy="418656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317E45B-85A0-4505-8D57-CC92BCBBC7C7}"/>
              </a:ext>
            </a:extLst>
          </p:cNvPr>
          <p:cNvGrpSpPr/>
          <p:nvPr/>
        </p:nvGrpSpPr>
        <p:grpSpPr>
          <a:xfrm>
            <a:off x="9082570" y="1475869"/>
            <a:ext cx="1841070" cy="2386158"/>
            <a:chOff x="4216076" y="1331804"/>
            <a:chExt cx="3915837" cy="4233338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6C52D4E6-27DB-44F0-A75B-C4948C2B3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6076" y="1331804"/>
              <a:ext cx="3915837" cy="4233338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07FAFE5A-DD8D-4B3B-AD85-D45A10FFB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5214" y="2055691"/>
              <a:ext cx="402496" cy="418656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C16038C9-4C75-4F6F-827C-1527ACB18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414" y="2745504"/>
              <a:ext cx="402496" cy="418656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CF069D3B-9EC6-433F-AF04-EC6F5EE73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0531" y="2967450"/>
              <a:ext cx="402496" cy="418656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EAEE053D-4FF6-4F52-B826-0080606D1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043" y="1652443"/>
              <a:ext cx="402496" cy="418656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DBC84F0-F801-4A87-8C81-B57BF78C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4609" y="1637035"/>
              <a:ext cx="402496" cy="418656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B189990-C314-43C7-8D8C-5135B613D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698" y="2055691"/>
              <a:ext cx="402496" cy="418656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34C00B26-2C57-4B0E-9172-32A4ED54C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114" y="2930157"/>
              <a:ext cx="402496" cy="418656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E8F5465-D0B6-45CE-ADB8-DFD77EFAF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4749" y="2360922"/>
              <a:ext cx="402496" cy="418656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536253AE-5FA1-43AF-BAF2-C1DCC4EDD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581" y="2309946"/>
              <a:ext cx="402496" cy="418656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3F30B055-03E6-499A-A578-C8CD91D46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245" y="2930157"/>
              <a:ext cx="402496" cy="418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808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9C8E1FE-F621-4FBC-9FF2-D693F9DCC7CA}"/>
              </a:ext>
            </a:extLst>
          </p:cNvPr>
          <p:cNvSpPr txBox="1"/>
          <p:nvPr/>
        </p:nvSpPr>
        <p:spPr>
          <a:xfrm>
            <a:off x="215648" y="229821"/>
            <a:ext cx="8979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table.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2BAF4D4-E6D3-4C44-99E2-6B9BD92E6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07405"/>
              </p:ext>
            </p:extLst>
          </p:nvPr>
        </p:nvGraphicFramePr>
        <p:xfrm>
          <a:off x="387350" y="1064870"/>
          <a:ext cx="11417300" cy="526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325">
                  <a:extLst>
                    <a:ext uri="{9D8B030D-6E8A-4147-A177-3AD203B41FA5}">
                      <a16:colId xmlns:a16="http://schemas.microsoft.com/office/drawing/2014/main" val="1304646407"/>
                    </a:ext>
                  </a:extLst>
                </a:gridCol>
                <a:gridCol w="2854325">
                  <a:extLst>
                    <a:ext uri="{9D8B030D-6E8A-4147-A177-3AD203B41FA5}">
                      <a16:colId xmlns:a16="http://schemas.microsoft.com/office/drawing/2014/main" val="2283232695"/>
                    </a:ext>
                  </a:extLst>
                </a:gridCol>
                <a:gridCol w="2854325">
                  <a:extLst>
                    <a:ext uri="{9D8B030D-6E8A-4147-A177-3AD203B41FA5}">
                      <a16:colId xmlns:a16="http://schemas.microsoft.com/office/drawing/2014/main" val="3654415596"/>
                    </a:ext>
                  </a:extLst>
                </a:gridCol>
                <a:gridCol w="2854325">
                  <a:extLst>
                    <a:ext uri="{9D8B030D-6E8A-4147-A177-3AD203B41FA5}">
                      <a16:colId xmlns:a16="http://schemas.microsoft.com/office/drawing/2014/main" val="182491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Picture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Repeated addition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Bar model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Stem sentence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149547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20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672557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603666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8816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0DC1F9E-35D7-4581-91F8-FF8BC25B03CB}"/>
              </a:ext>
            </a:extLst>
          </p:cNvPr>
          <p:cNvSpPr txBox="1"/>
          <p:nvPr/>
        </p:nvSpPr>
        <p:spPr>
          <a:xfrm>
            <a:off x="3247055" y="2419941"/>
            <a:ext cx="2848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 + 2 + 2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92D36E-467C-4833-975F-91CEDCB498DE}"/>
              </a:ext>
            </a:extLst>
          </p:cNvPr>
          <p:cNvSpPr/>
          <p:nvPr/>
        </p:nvSpPr>
        <p:spPr>
          <a:xfrm>
            <a:off x="8944946" y="1995659"/>
            <a:ext cx="2859703" cy="143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There are ____ groups of ____ which is equivalent to ____.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7DE876-9DCA-4555-95A4-C512B9EDCF12}"/>
              </a:ext>
            </a:extLst>
          </p:cNvPr>
          <p:cNvSpPr/>
          <p:nvPr/>
        </p:nvSpPr>
        <p:spPr>
          <a:xfrm>
            <a:off x="8944946" y="3446107"/>
            <a:ext cx="2859703" cy="143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There are ____ groups of ____ which is equivalent to ____.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D1A186-EAB2-4F02-B098-D4D9FBE89386}"/>
              </a:ext>
            </a:extLst>
          </p:cNvPr>
          <p:cNvSpPr/>
          <p:nvPr/>
        </p:nvSpPr>
        <p:spPr>
          <a:xfrm>
            <a:off x="8944946" y="4879448"/>
            <a:ext cx="2859703" cy="143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There are ____ groups of ____ which is equivalent to ____.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810118-E934-46A9-8D41-11B1040B65ED}"/>
              </a:ext>
            </a:extLst>
          </p:cNvPr>
          <p:cNvSpPr txBox="1"/>
          <p:nvPr/>
        </p:nvSpPr>
        <p:spPr>
          <a:xfrm>
            <a:off x="3241676" y="3870389"/>
            <a:ext cx="2848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 + 5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561CCE-9D87-413D-B0AF-DB1E19C6D559}"/>
              </a:ext>
            </a:extLst>
          </p:cNvPr>
          <p:cNvSpPr txBox="1"/>
          <p:nvPr/>
        </p:nvSpPr>
        <p:spPr>
          <a:xfrm>
            <a:off x="3241676" y="5320837"/>
            <a:ext cx="2848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10 + 10 + 10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B7887AD-F639-4BA1-BB72-B8435FB6B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615169"/>
              </p:ext>
            </p:extLst>
          </p:nvPr>
        </p:nvGraphicFramePr>
        <p:xfrm>
          <a:off x="6214188" y="2110503"/>
          <a:ext cx="2617110" cy="120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370">
                  <a:extLst>
                    <a:ext uri="{9D8B030D-6E8A-4147-A177-3AD203B41FA5}">
                      <a16:colId xmlns:a16="http://schemas.microsoft.com/office/drawing/2014/main" val="1099422369"/>
                    </a:ext>
                  </a:extLst>
                </a:gridCol>
                <a:gridCol w="872370">
                  <a:extLst>
                    <a:ext uri="{9D8B030D-6E8A-4147-A177-3AD203B41FA5}">
                      <a16:colId xmlns:a16="http://schemas.microsoft.com/office/drawing/2014/main" val="4238138301"/>
                    </a:ext>
                  </a:extLst>
                </a:gridCol>
                <a:gridCol w="872370">
                  <a:extLst>
                    <a:ext uri="{9D8B030D-6E8A-4147-A177-3AD203B41FA5}">
                      <a16:colId xmlns:a16="http://schemas.microsoft.com/office/drawing/2014/main" val="980303006"/>
                    </a:ext>
                  </a:extLst>
                </a:gridCol>
              </a:tblGrid>
              <a:tr h="601825">
                <a:tc gridSpan="3"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42795"/>
                  </a:ext>
                </a:extLst>
              </a:tr>
              <a:tr h="601825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43983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8C537FF-75DE-4C88-87CC-144533328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127449"/>
              </p:ext>
            </p:extLst>
          </p:nvPr>
        </p:nvGraphicFramePr>
        <p:xfrm>
          <a:off x="6214188" y="3560951"/>
          <a:ext cx="2617110" cy="120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555">
                  <a:extLst>
                    <a:ext uri="{9D8B030D-6E8A-4147-A177-3AD203B41FA5}">
                      <a16:colId xmlns:a16="http://schemas.microsoft.com/office/drawing/2014/main" val="1099422369"/>
                    </a:ext>
                  </a:extLst>
                </a:gridCol>
                <a:gridCol w="1308555">
                  <a:extLst>
                    <a:ext uri="{9D8B030D-6E8A-4147-A177-3AD203B41FA5}">
                      <a16:colId xmlns:a16="http://schemas.microsoft.com/office/drawing/2014/main" val="1587072756"/>
                    </a:ext>
                  </a:extLst>
                </a:gridCol>
              </a:tblGrid>
              <a:tr h="601825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342795"/>
                  </a:ext>
                </a:extLst>
              </a:tr>
              <a:tr h="601825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43983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5462342-6222-4414-B440-567B6E310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386542"/>
              </p:ext>
            </p:extLst>
          </p:nvPr>
        </p:nvGraphicFramePr>
        <p:xfrm>
          <a:off x="6228766" y="4994293"/>
          <a:ext cx="2617110" cy="120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370">
                  <a:extLst>
                    <a:ext uri="{9D8B030D-6E8A-4147-A177-3AD203B41FA5}">
                      <a16:colId xmlns:a16="http://schemas.microsoft.com/office/drawing/2014/main" val="1099422369"/>
                    </a:ext>
                  </a:extLst>
                </a:gridCol>
                <a:gridCol w="872370">
                  <a:extLst>
                    <a:ext uri="{9D8B030D-6E8A-4147-A177-3AD203B41FA5}">
                      <a16:colId xmlns:a16="http://schemas.microsoft.com/office/drawing/2014/main" val="4238138301"/>
                    </a:ext>
                  </a:extLst>
                </a:gridCol>
                <a:gridCol w="872370">
                  <a:extLst>
                    <a:ext uri="{9D8B030D-6E8A-4147-A177-3AD203B41FA5}">
                      <a16:colId xmlns:a16="http://schemas.microsoft.com/office/drawing/2014/main" val="980303006"/>
                    </a:ext>
                  </a:extLst>
                </a:gridCol>
              </a:tblGrid>
              <a:tr h="601825">
                <a:tc gridSpan="3"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42795"/>
                  </a:ext>
                </a:extLst>
              </a:tr>
              <a:tr h="601825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439835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B75B7A0A-24E8-4C3C-A4A6-FC7E758EEF22}"/>
              </a:ext>
            </a:extLst>
          </p:cNvPr>
          <p:cNvGrpSpPr/>
          <p:nvPr/>
        </p:nvGrpSpPr>
        <p:grpSpPr>
          <a:xfrm>
            <a:off x="673770" y="2082510"/>
            <a:ext cx="2231188" cy="1281638"/>
            <a:chOff x="617785" y="2082510"/>
            <a:chExt cx="2231188" cy="128163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42358BF-BAF6-46DF-A218-D5535DDE77BA}"/>
                </a:ext>
              </a:extLst>
            </p:cNvPr>
            <p:cNvGrpSpPr/>
            <p:nvPr/>
          </p:nvGrpSpPr>
          <p:grpSpPr>
            <a:xfrm>
              <a:off x="617785" y="2082510"/>
              <a:ext cx="637122" cy="1280980"/>
              <a:chOff x="468023" y="2202642"/>
              <a:chExt cx="747930" cy="1522919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F331CA6C-EE9C-4FD9-B52A-FDBE0EA4D7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023" y="2202642"/>
                <a:ext cx="747930" cy="741712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C171269-C1BF-4358-B82E-6F20A42E3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023" y="2983849"/>
                <a:ext cx="747930" cy="741712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6D26AAA-33A5-4EC6-98FD-ADB9DD3A64CF}"/>
                </a:ext>
              </a:extLst>
            </p:cNvPr>
            <p:cNvGrpSpPr/>
            <p:nvPr/>
          </p:nvGrpSpPr>
          <p:grpSpPr>
            <a:xfrm>
              <a:off x="1414818" y="2083168"/>
              <a:ext cx="637122" cy="1280980"/>
              <a:chOff x="468023" y="2202642"/>
              <a:chExt cx="747930" cy="1522919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E0698769-C6AE-4755-86B8-A4A969D7C3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023" y="2202642"/>
                <a:ext cx="747930" cy="741712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970F8C5D-42A4-44F4-8EEB-1B678019F7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023" y="2983849"/>
                <a:ext cx="747930" cy="741712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892DCB9-8001-47DD-A01A-8A0D60FD42D8}"/>
                </a:ext>
              </a:extLst>
            </p:cNvPr>
            <p:cNvGrpSpPr/>
            <p:nvPr/>
          </p:nvGrpSpPr>
          <p:grpSpPr>
            <a:xfrm>
              <a:off x="2211851" y="2082510"/>
              <a:ext cx="637122" cy="1280980"/>
              <a:chOff x="468023" y="2202642"/>
              <a:chExt cx="747930" cy="1522919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8831582E-6DA5-43BD-B1D6-328031623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023" y="2202642"/>
                <a:ext cx="747930" cy="741712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20F9549C-DE97-4ACD-8C87-72EAD1CA5C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023" y="2983849"/>
                <a:ext cx="747930" cy="741712"/>
              </a:xfrm>
              <a:prstGeom prst="rect">
                <a:avLst/>
              </a:prstGeom>
            </p:spPr>
          </p:pic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5E1B74C-C6F7-4E78-87A9-40EC8A835B1D}"/>
              </a:ext>
            </a:extLst>
          </p:cNvPr>
          <p:cNvGrpSpPr/>
          <p:nvPr/>
        </p:nvGrpSpPr>
        <p:grpSpPr>
          <a:xfrm>
            <a:off x="873009" y="3576759"/>
            <a:ext cx="1883009" cy="1203964"/>
            <a:chOff x="873009" y="3585253"/>
            <a:chExt cx="1883009" cy="1203964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777C1BB-8CCA-44B9-993A-0129A78EE2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8723"/>
            <a:stretch/>
          </p:blipFill>
          <p:spPr>
            <a:xfrm>
              <a:off x="873009" y="3587209"/>
              <a:ext cx="747152" cy="120200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F4CB5DB-4CBA-4FCA-AC2A-7A4519396A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8723"/>
            <a:stretch/>
          </p:blipFill>
          <p:spPr>
            <a:xfrm>
              <a:off x="2008866" y="3585253"/>
              <a:ext cx="747152" cy="1202008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AA49CF5-D860-47AD-932B-F71A42A0A3FB}"/>
              </a:ext>
            </a:extLst>
          </p:cNvPr>
          <p:cNvSpPr txBox="1"/>
          <p:nvPr/>
        </p:nvSpPr>
        <p:spPr>
          <a:xfrm>
            <a:off x="10300996" y="2057832"/>
            <a:ext cx="52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28B411-DA99-465C-B7BE-CFD9DA45E533}"/>
              </a:ext>
            </a:extLst>
          </p:cNvPr>
          <p:cNvSpPr txBox="1"/>
          <p:nvPr/>
        </p:nvSpPr>
        <p:spPr>
          <a:xfrm>
            <a:off x="10257074" y="2498604"/>
            <a:ext cx="52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657FBC6-EF94-4F7F-8456-726C82E2D8B0}"/>
              </a:ext>
            </a:extLst>
          </p:cNvPr>
          <p:cNvSpPr txBox="1"/>
          <p:nvPr/>
        </p:nvSpPr>
        <p:spPr>
          <a:xfrm>
            <a:off x="10983221" y="2967335"/>
            <a:ext cx="52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75057E-2303-4556-986D-675B212FFEAC}"/>
              </a:ext>
            </a:extLst>
          </p:cNvPr>
          <p:cNvSpPr txBox="1"/>
          <p:nvPr/>
        </p:nvSpPr>
        <p:spPr>
          <a:xfrm>
            <a:off x="7274045" y="2136106"/>
            <a:ext cx="526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EB3FC6-7B74-4F0B-8D09-7042F3FF43A4}"/>
              </a:ext>
            </a:extLst>
          </p:cNvPr>
          <p:cNvSpPr txBox="1"/>
          <p:nvPr/>
        </p:nvSpPr>
        <p:spPr>
          <a:xfrm>
            <a:off x="7190172" y="5028449"/>
            <a:ext cx="69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9A96C70-3EFD-444B-9967-DD7FF94A6827}"/>
              </a:ext>
            </a:extLst>
          </p:cNvPr>
          <p:cNvSpPr txBox="1"/>
          <p:nvPr/>
        </p:nvSpPr>
        <p:spPr>
          <a:xfrm>
            <a:off x="10295814" y="3502084"/>
            <a:ext cx="52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DB6B938-83F7-463E-B697-E115E6193E70}"/>
              </a:ext>
            </a:extLst>
          </p:cNvPr>
          <p:cNvSpPr txBox="1"/>
          <p:nvPr/>
        </p:nvSpPr>
        <p:spPr>
          <a:xfrm>
            <a:off x="10251892" y="3942856"/>
            <a:ext cx="52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EE47FC-C016-4CF2-BFDD-0962FB776BDE}"/>
              </a:ext>
            </a:extLst>
          </p:cNvPr>
          <p:cNvSpPr txBox="1"/>
          <p:nvPr/>
        </p:nvSpPr>
        <p:spPr>
          <a:xfrm>
            <a:off x="10978038" y="4411587"/>
            <a:ext cx="53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F39078-A79A-4153-BA72-62F2B927A684}"/>
              </a:ext>
            </a:extLst>
          </p:cNvPr>
          <p:cNvSpPr txBox="1"/>
          <p:nvPr/>
        </p:nvSpPr>
        <p:spPr>
          <a:xfrm>
            <a:off x="10305091" y="4944005"/>
            <a:ext cx="52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1919C6-49D9-4C13-BF38-84CD45134D69}"/>
              </a:ext>
            </a:extLst>
          </p:cNvPr>
          <p:cNvSpPr txBox="1"/>
          <p:nvPr/>
        </p:nvSpPr>
        <p:spPr>
          <a:xfrm>
            <a:off x="10223844" y="5384777"/>
            <a:ext cx="599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0F348A2-6603-408F-8A07-22672B3689E8}"/>
              </a:ext>
            </a:extLst>
          </p:cNvPr>
          <p:cNvSpPr txBox="1"/>
          <p:nvPr/>
        </p:nvSpPr>
        <p:spPr>
          <a:xfrm>
            <a:off x="10959322" y="5853508"/>
            <a:ext cx="61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30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CB2BD63-E598-41DC-AF52-70A531D1856E}"/>
              </a:ext>
            </a:extLst>
          </p:cNvPr>
          <p:cNvGrpSpPr/>
          <p:nvPr/>
        </p:nvGrpSpPr>
        <p:grpSpPr>
          <a:xfrm>
            <a:off x="734078" y="5051869"/>
            <a:ext cx="2165993" cy="1088498"/>
            <a:chOff x="734078" y="5051869"/>
            <a:chExt cx="2165993" cy="108849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388BE11-DB2E-46F3-BB19-F01BFF037611}"/>
                </a:ext>
              </a:extLst>
            </p:cNvPr>
            <p:cNvGrpSpPr/>
            <p:nvPr/>
          </p:nvGrpSpPr>
          <p:grpSpPr>
            <a:xfrm>
              <a:off x="734078" y="5051869"/>
              <a:ext cx="516505" cy="1088498"/>
              <a:chOff x="458483" y="859532"/>
              <a:chExt cx="2100089" cy="3850622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FD56C721-CD47-444C-9115-76C72E2478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6557" y="859532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ADDC817B-4674-4FE8-AA99-F00BF909F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971" y="969891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1F2F9DCB-4856-468F-AC2E-45A56CBA9B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9769" y="1080250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FD84255F-50F3-46F5-A221-9D7A87B59C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483" y="1300968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17E894CD-7C14-4B40-B27A-9149835BB8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4748" y="1348435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19602DF7-EDCD-4DCB-8FF1-77911193D6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0562" y="1316012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7DDAD741-749A-4A4D-B34A-97E4B054EA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91584">
                <a:off x="1440370" y="1635929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7A6E95F6-B08F-477F-9C67-3E8E6A5548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53663">
                <a:off x="1055147" y="1636172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1F0CB413-81A0-4419-9BC2-87287FCED3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36991">
                <a:off x="704539" y="1731826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BAC7D00A-D7D5-484D-89BD-AF3C098AB4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9860" y="3156874"/>
                <a:ext cx="188242" cy="1553280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F32619B5-D22E-4A07-AFF7-41C1D264C7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8568" y="1927372"/>
                <a:ext cx="1008010" cy="1366772"/>
              </a:xfrm>
              <a:prstGeom prst="rect">
                <a:avLst/>
              </a:prstGeom>
            </p:spPr>
          </p:pic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017799B-BBD1-41F8-8354-54BE60A080FF}"/>
                </a:ext>
              </a:extLst>
            </p:cNvPr>
            <p:cNvGrpSpPr/>
            <p:nvPr/>
          </p:nvGrpSpPr>
          <p:grpSpPr>
            <a:xfrm>
              <a:off x="1558822" y="5051869"/>
              <a:ext cx="516505" cy="1088498"/>
              <a:chOff x="458483" y="859532"/>
              <a:chExt cx="2100089" cy="3850622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BE46FC31-1435-450D-9B84-D32211CA93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6557" y="859532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51850A83-8BF2-4AF0-A425-91ECDB8411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971" y="969891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91C9B3C8-082C-436B-850A-137BC63A6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9769" y="1080250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A9929B04-073A-4A45-9A2B-35A69E11D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483" y="1300968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87313589-44ED-4266-BD3A-193567F3B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4748" y="1348435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7FD7EC48-3516-496A-8551-C2531E7F08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0562" y="1316012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F7CA3E06-5BD6-42F7-ACD2-4584CE7B1F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91584">
                <a:off x="1440370" y="1635929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10374397-85FC-4520-B17C-E1BB0D8EC4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53663">
                <a:off x="1055147" y="1636172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544A541B-A73B-4766-89CB-BEB5B70E55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36991">
                <a:off x="704539" y="1731826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A6138359-3EC9-4918-905E-7F23E7EF8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9860" y="3156874"/>
                <a:ext cx="188242" cy="1553280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18EF2145-5161-4689-B951-1C2FE88CDD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8568" y="1927372"/>
                <a:ext cx="1008010" cy="1366772"/>
              </a:xfrm>
              <a:prstGeom prst="rect">
                <a:avLst/>
              </a:prstGeom>
            </p:spPr>
          </p:pic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59C6B79-6F66-4A5B-8637-A3EC204FD0DF}"/>
                </a:ext>
              </a:extLst>
            </p:cNvPr>
            <p:cNvGrpSpPr/>
            <p:nvPr/>
          </p:nvGrpSpPr>
          <p:grpSpPr>
            <a:xfrm>
              <a:off x="2383566" y="5051869"/>
              <a:ext cx="516505" cy="1088498"/>
              <a:chOff x="458483" y="859532"/>
              <a:chExt cx="2100089" cy="3850622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E5D34835-C7FE-4D0D-8A25-472FEE8EF1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6557" y="859532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3C30FE66-133A-49FE-8744-8BB3EE2D25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971" y="969891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B6F57CF0-0817-4BE5-9AED-E4BE8F635A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9769" y="1080250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C2868F9E-0A16-4851-918A-92FC4E6705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483" y="1300968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07935D42-B7C3-4A40-8A1D-0E64A46D0A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4748" y="1348435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89F1EDFE-6BBE-4E69-9035-47CBA7B0E2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0562" y="1316012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02B01880-0EFB-418C-87AF-B4602F2F4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91584">
                <a:off x="1440370" y="1635929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FD60200C-8582-480A-B185-F99606AAD9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53663">
                <a:off x="1055147" y="1636172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26AA603B-236A-44B7-B565-6FA72C681B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36991">
                <a:off x="704539" y="1731826"/>
                <a:ext cx="1008010" cy="1366772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95432368-3154-463C-A91E-D4DE858FE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9860" y="3156874"/>
                <a:ext cx="188242" cy="1553280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1B05A4F4-786F-4DC6-B627-29C4B67756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8568" y="1927372"/>
                <a:ext cx="1008010" cy="1366772"/>
              </a:xfrm>
              <a:prstGeom prst="rect">
                <a:avLst/>
              </a:prstGeom>
            </p:spPr>
          </p:pic>
        </p:grpSp>
      </p:grpSp>
      <p:graphicFrame>
        <p:nvGraphicFramePr>
          <p:cNvPr id="86" name="Table 85">
            <a:extLst>
              <a:ext uri="{FF2B5EF4-FFF2-40B4-BE49-F238E27FC236}">
                <a16:creationId xmlns:a16="http://schemas.microsoft.com/office/drawing/2014/main" id="{D163107F-644C-43F3-B57B-C71F5040F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517944"/>
              </p:ext>
            </p:extLst>
          </p:nvPr>
        </p:nvGraphicFramePr>
        <p:xfrm>
          <a:off x="388387" y="4895728"/>
          <a:ext cx="114173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00">
                  <a:extLst>
                    <a:ext uri="{9D8B030D-6E8A-4147-A177-3AD203B41FA5}">
                      <a16:colId xmlns:a16="http://schemas.microsoft.com/office/drawing/2014/main" val="1014528507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622524"/>
                  </a:ext>
                </a:extLst>
              </a:tr>
            </a:tbl>
          </a:graphicData>
        </a:graphic>
      </p:graphicFrame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52E44703-8CD7-4328-821E-10B3499C7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210550"/>
              </p:ext>
            </p:extLst>
          </p:nvPr>
        </p:nvGraphicFramePr>
        <p:xfrm>
          <a:off x="386930" y="3452085"/>
          <a:ext cx="114173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00">
                  <a:extLst>
                    <a:ext uri="{9D8B030D-6E8A-4147-A177-3AD203B41FA5}">
                      <a16:colId xmlns:a16="http://schemas.microsoft.com/office/drawing/2014/main" val="1014528507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622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92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9C8E1FE-F621-4FBC-9FF2-D693F9DCC7CA}"/>
              </a:ext>
            </a:extLst>
          </p:cNvPr>
          <p:cNvSpPr txBox="1"/>
          <p:nvPr/>
        </p:nvSpPr>
        <p:spPr>
          <a:xfrm>
            <a:off x="215648" y="229821"/>
            <a:ext cx="8979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table.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2BAF4D4-E6D3-4C44-99E2-6B9BD92E6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264315"/>
              </p:ext>
            </p:extLst>
          </p:nvPr>
        </p:nvGraphicFramePr>
        <p:xfrm>
          <a:off x="387350" y="1064870"/>
          <a:ext cx="11417300" cy="526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325">
                  <a:extLst>
                    <a:ext uri="{9D8B030D-6E8A-4147-A177-3AD203B41FA5}">
                      <a16:colId xmlns:a16="http://schemas.microsoft.com/office/drawing/2014/main" val="1304646407"/>
                    </a:ext>
                  </a:extLst>
                </a:gridCol>
                <a:gridCol w="2854325">
                  <a:extLst>
                    <a:ext uri="{9D8B030D-6E8A-4147-A177-3AD203B41FA5}">
                      <a16:colId xmlns:a16="http://schemas.microsoft.com/office/drawing/2014/main" val="2283232695"/>
                    </a:ext>
                  </a:extLst>
                </a:gridCol>
                <a:gridCol w="2854325">
                  <a:extLst>
                    <a:ext uri="{9D8B030D-6E8A-4147-A177-3AD203B41FA5}">
                      <a16:colId xmlns:a16="http://schemas.microsoft.com/office/drawing/2014/main" val="3654415596"/>
                    </a:ext>
                  </a:extLst>
                </a:gridCol>
                <a:gridCol w="2854325">
                  <a:extLst>
                    <a:ext uri="{9D8B030D-6E8A-4147-A177-3AD203B41FA5}">
                      <a16:colId xmlns:a16="http://schemas.microsoft.com/office/drawing/2014/main" val="182491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Picture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Repeated addition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Bar model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Stem sentence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149547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20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672557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603666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88162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93FC085-B158-44C2-8D56-174109B90E33}"/>
              </a:ext>
            </a:extLst>
          </p:cNvPr>
          <p:cNvSpPr/>
          <p:nvPr/>
        </p:nvSpPr>
        <p:spPr>
          <a:xfrm>
            <a:off x="8944946" y="1995659"/>
            <a:ext cx="2859703" cy="143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There are ____ groups of ____ which is equivalent to ____.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7EFFF1-834D-4642-9FB9-A11799A4656C}"/>
              </a:ext>
            </a:extLst>
          </p:cNvPr>
          <p:cNvSpPr/>
          <p:nvPr/>
        </p:nvSpPr>
        <p:spPr>
          <a:xfrm>
            <a:off x="8944946" y="3446107"/>
            <a:ext cx="2859703" cy="143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There are ____ groups of ____ which is equivalent to ____.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64D0C2-ED57-41E5-8155-E5256CDE3455}"/>
              </a:ext>
            </a:extLst>
          </p:cNvPr>
          <p:cNvSpPr/>
          <p:nvPr/>
        </p:nvSpPr>
        <p:spPr>
          <a:xfrm>
            <a:off x="8944946" y="4879448"/>
            <a:ext cx="2859703" cy="143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There are ____ groups of ____ which is equivalent to ____.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72D732E-9128-4DCD-B0EF-2BDFC274C1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299647"/>
              </p:ext>
            </p:extLst>
          </p:nvPr>
        </p:nvGraphicFramePr>
        <p:xfrm>
          <a:off x="6214188" y="2110503"/>
          <a:ext cx="2617110" cy="120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422">
                  <a:extLst>
                    <a:ext uri="{9D8B030D-6E8A-4147-A177-3AD203B41FA5}">
                      <a16:colId xmlns:a16="http://schemas.microsoft.com/office/drawing/2014/main" val="1099422369"/>
                    </a:ext>
                  </a:extLst>
                </a:gridCol>
                <a:gridCol w="523422">
                  <a:extLst>
                    <a:ext uri="{9D8B030D-6E8A-4147-A177-3AD203B41FA5}">
                      <a16:colId xmlns:a16="http://schemas.microsoft.com/office/drawing/2014/main" val="3699264747"/>
                    </a:ext>
                  </a:extLst>
                </a:gridCol>
                <a:gridCol w="523422">
                  <a:extLst>
                    <a:ext uri="{9D8B030D-6E8A-4147-A177-3AD203B41FA5}">
                      <a16:colId xmlns:a16="http://schemas.microsoft.com/office/drawing/2014/main" val="382320411"/>
                    </a:ext>
                  </a:extLst>
                </a:gridCol>
                <a:gridCol w="523422">
                  <a:extLst>
                    <a:ext uri="{9D8B030D-6E8A-4147-A177-3AD203B41FA5}">
                      <a16:colId xmlns:a16="http://schemas.microsoft.com/office/drawing/2014/main" val="2987770286"/>
                    </a:ext>
                  </a:extLst>
                </a:gridCol>
                <a:gridCol w="523422">
                  <a:extLst>
                    <a:ext uri="{9D8B030D-6E8A-4147-A177-3AD203B41FA5}">
                      <a16:colId xmlns:a16="http://schemas.microsoft.com/office/drawing/2014/main" val="3711858341"/>
                    </a:ext>
                  </a:extLst>
                </a:gridCol>
              </a:tblGrid>
              <a:tr h="601825">
                <a:tc gridSpan="5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342795"/>
                  </a:ext>
                </a:extLst>
              </a:tr>
              <a:tr h="6018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43983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6B6637C-D9C8-4D53-AA5B-6FB0DAFFA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860592"/>
              </p:ext>
            </p:extLst>
          </p:nvPr>
        </p:nvGraphicFramePr>
        <p:xfrm>
          <a:off x="6214188" y="3560951"/>
          <a:ext cx="2617110" cy="120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422">
                  <a:extLst>
                    <a:ext uri="{9D8B030D-6E8A-4147-A177-3AD203B41FA5}">
                      <a16:colId xmlns:a16="http://schemas.microsoft.com/office/drawing/2014/main" val="1099422369"/>
                    </a:ext>
                  </a:extLst>
                </a:gridCol>
                <a:gridCol w="523422">
                  <a:extLst>
                    <a:ext uri="{9D8B030D-6E8A-4147-A177-3AD203B41FA5}">
                      <a16:colId xmlns:a16="http://schemas.microsoft.com/office/drawing/2014/main" val="1565929729"/>
                    </a:ext>
                  </a:extLst>
                </a:gridCol>
                <a:gridCol w="523422">
                  <a:extLst>
                    <a:ext uri="{9D8B030D-6E8A-4147-A177-3AD203B41FA5}">
                      <a16:colId xmlns:a16="http://schemas.microsoft.com/office/drawing/2014/main" val="1179060704"/>
                    </a:ext>
                  </a:extLst>
                </a:gridCol>
                <a:gridCol w="523422">
                  <a:extLst>
                    <a:ext uri="{9D8B030D-6E8A-4147-A177-3AD203B41FA5}">
                      <a16:colId xmlns:a16="http://schemas.microsoft.com/office/drawing/2014/main" val="3151989664"/>
                    </a:ext>
                  </a:extLst>
                </a:gridCol>
                <a:gridCol w="523422">
                  <a:extLst>
                    <a:ext uri="{9D8B030D-6E8A-4147-A177-3AD203B41FA5}">
                      <a16:colId xmlns:a16="http://schemas.microsoft.com/office/drawing/2014/main" val="2341205201"/>
                    </a:ext>
                  </a:extLst>
                </a:gridCol>
              </a:tblGrid>
              <a:tr h="601825">
                <a:tc gridSpan="5"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342795"/>
                  </a:ext>
                </a:extLst>
              </a:tr>
              <a:tr h="6018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43983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6BF0379-84E2-4784-B437-B0EFDBB02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288618"/>
              </p:ext>
            </p:extLst>
          </p:nvPr>
        </p:nvGraphicFramePr>
        <p:xfrm>
          <a:off x="6228766" y="4994293"/>
          <a:ext cx="2617112" cy="120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278">
                  <a:extLst>
                    <a:ext uri="{9D8B030D-6E8A-4147-A177-3AD203B41FA5}">
                      <a16:colId xmlns:a16="http://schemas.microsoft.com/office/drawing/2014/main" val="1099422369"/>
                    </a:ext>
                  </a:extLst>
                </a:gridCol>
                <a:gridCol w="654278">
                  <a:extLst>
                    <a:ext uri="{9D8B030D-6E8A-4147-A177-3AD203B41FA5}">
                      <a16:colId xmlns:a16="http://schemas.microsoft.com/office/drawing/2014/main" val="3851134657"/>
                    </a:ext>
                  </a:extLst>
                </a:gridCol>
                <a:gridCol w="654278">
                  <a:extLst>
                    <a:ext uri="{9D8B030D-6E8A-4147-A177-3AD203B41FA5}">
                      <a16:colId xmlns:a16="http://schemas.microsoft.com/office/drawing/2014/main" val="1367568881"/>
                    </a:ext>
                  </a:extLst>
                </a:gridCol>
                <a:gridCol w="654278">
                  <a:extLst>
                    <a:ext uri="{9D8B030D-6E8A-4147-A177-3AD203B41FA5}">
                      <a16:colId xmlns:a16="http://schemas.microsoft.com/office/drawing/2014/main" val="3427834758"/>
                    </a:ext>
                  </a:extLst>
                </a:gridCol>
              </a:tblGrid>
              <a:tr h="601825">
                <a:tc gridSpan="4"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342795"/>
                  </a:ext>
                </a:extLst>
              </a:tr>
              <a:tr h="60182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43983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541A8E5-407A-4269-A0B4-2A046C92B0ED}"/>
              </a:ext>
            </a:extLst>
          </p:cNvPr>
          <p:cNvSpPr txBox="1"/>
          <p:nvPr/>
        </p:nvSpPr>
        <p:spPr>
          <a:xfrm>
            <a:off x="3251595" y="2250510"/>
            <a:ext cx="2848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+ 2 + 2 +</a:t>
            </a:r>
          </a:p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+ 2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11D193-5238-4947-AF54-1BD8F7815243}"/>
              </a:ext>
            </a:extLst>
          </p:cNvPr>
          <p:cNvSpPr txBox="1"/>
          <p:nvPr/>
        </p:nvSpPr>
        <p:spPr>
          <a:xfrm>
            <a:off x="3241676" y="3700958"/>
            <a:ext cx="2848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 + 5 + 5 +</a:t>
            </a:r>
          </a:p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 + 5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C2C2E6-2BBD-4760-B318-A2D39D7A5FE4}"/>
              </a:ext>
            </a:extLst>
          </p:cNvPr>
          <p:cNvSpPr txBox="1"/>
          <p:nvPr/>
        </p:nvSpPr>
        <p:spPr>
          <a:xfrm>
            <a:off x="3241676" y="5120725"/>
            <a:ext cx="2848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 + 10 +</a:t>
            </a:r>
          </a:p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 + 10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32B658-96BC-4525-8E1A-106FE1B45FDD}"/>
              </a:ext>
            </a:extLst>
          </p:cNvPr>
          <p:cNvGrpSpPr/>
          <p:nvPr/>
        </p:nvGrpSpPr>
        <p:grpSpPr>
          <a:xfrm>
            <a:off x="500716" y="2127900"/>
            <a:ext cx="2627054" cy="1198703"/>
            <a:chOff x="472723" y="2109238"/>
            <a:chExt cx="2627054" cy="119870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786097B-B98E-4C1D-BF54-8A6638885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23" y="2109238"/>
              <a:ext cx="656140" cy="82533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69B782B-3865-480C-A6D8-6A07E8B08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180" y="2482607"/>
              <a:ext cx="656140" cy="82533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B67A4D1-E1D7-4DEA-85AC-6C59E1C2C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484" y="2109238"/>
              <a:ext cx="656140" cy="82533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59C8D33-98AB-4754-B95C-E833D9EDF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832" y="2482607"/>
              <a:ext cx="656140" cy="82533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4A8B6A5-CD94-489D-940C-13BA6ECD3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3637" y="2109238"/>
              <a:ext cx="656140" cy="825334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70B0CE1-9DFD-44E4-B5EB-7D6FA3047893}"/>
              </a:ext>
            </a:extLst>
          </p:cNvPr>
          <p:cNvSpPr txBox="1"/>
          <p:nvPr/>
        </p:nvSpPr>
        <p:spPr>
          <a:xfrm>
            <a:off x="7126672" y="3618258"/>
            <a:ext cx="792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00E2AC-4DD0-480D-AAD1-1D5BCF537CE6}"/>
              </a:ext>
            </a:extLst>
          </p:cNvPr>
          <p:cNvSpPr txBox="1"/>
          <p:nvPr/>
        </p:nvSpPr>
        <p:spPr>
          <a:xfrm>
            <a:off x="10300996" y="2057832"/>
            <a:ext cx="52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7AA6D7A-8B42-412A-A46B-D0A68DF5CC66}"/>
              </a:ext>
            </a:extLst>
          </p:cNvPr>
          <p:cNvSpPr txBox="1"/>
          <p:nvPr/>
        </p:nvSpPr>
        <p:spPr>
          <a:xfrm>
            <a:off x="10257074" y="2498604"/>
            <a:ext cx="52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69429E-42F5-4383-8318-3690C5ECAD1D}"/>
              </a:ext>
            </a:extLst>
          </p:cNvPr>
          <p:cNvSpPr txBox="1"/>
          <p:nvPr/>
        </p:nvSpPr>
        <p:spPr>
          <a:xfrm>
            <a:off x="10899710" y="2967335"/>
            <a:ext cx="692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346C57-D53D-4D3F-AE1F-A58B50952A28}"/>
              </a:ext>
            </a:extLst>
          </p:cNvPr>
          <p:cNvSpPr txBox="1"/>
          <p:nvPr/>
        </p:nvSpPr>
        <p:spPr>
          <a:xfrm>
            <a:off x="10295814" y="3502084"/>
            <a:ext cx="52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4A5ADB-D948-46F5-8DFD-9968FCEC72D2}"/>
              </a:ext>
            </a:extLst>
          </p:cNvPr>
          <p:cNvSpPr txBox="1"/>
          <p:nvPr/>
        </p:nvSpPr>
        <p:spPr>
          <a:xfrm>
            <a:off x="10251892" y="3942856"/>
            <a:ext cx="52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DCD71E-95CF-485B-A1E2-3C3C509D048C}"/>
              </a:ext>
            </a:extLst>
          </p:cNvPr>
          <p:cNvSpPr txBox="1"/>
          <p:nvPr/>
        </p:nvSpPr>
        <p:spPr>
          <a:xfrm>
            <a:off x="10978038" y="4411587"/>
            <a:ext cx="535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A3A5E4-87BA-463C-8CC4-1886EBDAE733}"/>
              </a:ext>
            </a:extLst>
          </p:cNvPr>
          <p:cNvSpPr txBox="1"/>
          <p:nvPr/>
        </p:nvSpPr>
        <p:spPr>
          <a:xfrm>
            <a:off x="10305091" y="4944005"/>
            <a:ext cx="52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E79DE2-342C-416C-A248-E50062E06DD3}"/>
              </a:ext>
            </a:extLst>
          </p:cNvPr>
          <p:cNvSpPr txBox="1"/>
          <p:nvPr/>
        </p:nvSpPr>
        <p:spPr>
          <a:xfrm>
            <a:off x="10223844" y="5384777"/>
            <a:ext cx="599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35FAC3-9E22-48B0-8A52-E365ECBD6CA0}"/>
              </a:ext>
            </a:extLst>
          </p:cNvPr>
          <p:cNvSpPr txBox="1"/>
          <p:nvPr/>
        </p:nvSpPr>
        <p:spPr>
          <a:xfrm>
            <a:off x="10959322" y="5853508"/>
            <a:ext cx="61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5B07A2-3F7B-424C-AEAB-6AAD84DDB997}"/>
              </a:ext>
            </a:extLst>
          </p:cNvPr>
          <p:cNvGrpSpPr/>
          <p:nvPr/>
        </p:nvGrpSpPr>
        <p:grpSpPr>
          <a:xfrm>
            <a:off x="500716" y="3579373"/>
            <a:ext cx="2673284" cy="1215866"/>
            <a:chOff x="506537" y="3545609"/>
            <a:chExt cx="2673284" cy="121586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BA453D6-34A5-4744-9E2E-758DF1ED1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37" y="3545609"/>
              <a:ext cx="589694" cy="84835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0F4C802-EBBE-4F51-8745-3DEA758C7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678" y="3913123"/>
              <a:ext cx="589694" cy="848352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925C911-65D9-4859-9D6A-2F584AD5B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332" y="3545609"/>
              <a:ext cx="589694" cy="848352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39EFFC9-82F6-45F0-B3FE-F2AA9BF4D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675" y="3913123"/>
              <a:ext cx="589694" cy="84835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3785CC7-35C2-4E4F-865F-CD0C0AB10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127" y="3545609"/>
              <a:ext cx="589694" cy="84835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58EE528-7C2B-408F-AFB3-504EB8844560}"/>
              </a:ext>
            </a:extLst>
          </p:cNvPr>
          <p:cNvGrpSpPr/>
          <p:nvPr/>
        </p:nvGrpSpPr>
        <p:grpSpPr>
          <a:xfrm>
            <a:off x="499232" y="5072839"/>
            <a:ext cx="2630563" cy="1085539"/>
            <a:chOff x="499216" y="5041305"/>
            <a:chExt cx="2630563" cy="1085539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0AD04752-B1DA-4B82-A62D-6E16628CD2F5}"/>
                </a:ext>
              </a:extLst>
            </p:cNvPr>
            <p:cNvGrpSpPr/>
            <p:nvPr/>
          </p:nvGrpSpPr>
          <p:grpSpPr>
            <a:xfrm>
              <a:off x="2575097" y="5041305"/>
              <a:ext cx="554682" cy="1085539"/>
              <a:chOff x="5360488" y="5373498"/>
              <a:chExt cx="911182" cy="1753147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1D42F014-1321-4EBB-89E1-C11C04EA37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32754">
                <a:off x="6016912" y="5464104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A49D4BFF-D856-40CE-8410-44480A6F8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15049" y="5373498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0AC5B526-6059-433C-BDAE-5589473B4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89699" y="5647362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FC0B7D5B-9CE0-4608-B659-E54FA812E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7340" y="5468245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35F9B3F5-FBD8-4FCB-9DE9-0ED5CD5BCD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48115">
                <a:off x="5559388" y="5376170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27C8BDD3-C8DE-4319-BA0F-76FDCC4F4F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865995">
                <a:off x="5459541" y="5424882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8E3C0159-0567-4B81-A757-40413E74A9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709107">
                <a:off x="6015113" y="5701819"/>
                <a:ext cx="153166" cy="109619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A9442DA3-3962-490C-85E3-BA07A71EA3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23504" y="5691367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7D71462F-A71C-47C6-8382-8AD3F84205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062179">
                <a:off x="5585171" y="5556261"/>
                <a:ext cx="153166" cy="1096191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D97564DD-D411-43FD-AB15-8F82D84AE8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011129">
                <a:off x="5460723" y="5698340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B9B83476-847B-4195-BBE7-1931C2248F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318346">
                <a:off x="5704305" y="5685524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B51A4406-48D3-4F22-8F24-B127DC357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60488" y="5978900"/>
                <a:ext cx="911182" cy="1147745"/>
              </a:xfrm>
              <a:prstGeom prst="rect">
                <a:avLst/>
              </a:prstGeom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4DA7C215-C1B3-40BA-A19B-E3509DB2E1F0}"/>
                </a:ext>
              </a:extLst>
            </p:cNvPr>
            <p:cNvGrpSpPr/>
            <p:nvPr/>
          </p:nvGrpSpPr>
          <p:grpSpPr>
            <a:xfrm>
              <a:off x="499216" y="5041305"/>
              <a:ext cx="554682" cy="1085539"/>
              <a:chOff x="5360488" y="5373498"/>
              <a:chExt cx="911182" cy="1753147"/>
            </a:xfrm>
          </p:grpSpPr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CF243594-E21F-4158-8E31-443B260D06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32754">
                <a:off x="6016912" y="5464104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65E10057-065A-49FF-8D85-BD8FBAC7A9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15049" y="5373498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B3746CC7-285D-4828-B4DC-25C8D97C99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89699" y="5647362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7202E8B7-4975-4774-943C-93AAB97536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7340" y="5468245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1C578B7C-67CF-4F9E-8896-6CD890A88B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48115">
                <a:off x="5559388" y="5376170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9980EBAC-3BA5-49E3-AE5A-F9FD5C244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865995">
                <a:off x="5459541" y="5424882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21419101-A620-4F82-8EAC-720EF3051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709107">
                <a:off x="6015113" y="5701819"/>
                <a:ext cx="153166" cy="1096191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C241BBC0-27FC-4A92-8DF9-313B686D40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23504" y="5691367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21138BBD-2F6D-4709-8403-B2B182E38A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062179">
                <a:off x="5585171" y="5556261"/>
                <a:ext cx="153166" cy="1096191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F14A400D-0283-42DD-9F03-8410AAD75B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011129">
                <a:off x="5460723" y="5698340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02FA94C5-3534-4208-B846-67BBF577B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318346">
                <a:off x="5704305" y="5685524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C0E17713-74F0-4346-92A6-1C666F41A0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60488" y="5978900"/>
                <a:ext cx="911182" cy="1147745"/>
              </a:xfrm>
              <a:prstGeom prst="rect">
                <a:avLst/>
              </a:prstGeom>
            </p:spPr>
          </p:pic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CF655779-E5FE-47C3-B045-DE3F3BD754BC}"/>
                </a:ext>
              </a:extLst>
            </p:cNvPr>
            <p:cNvGrpSpPr/>
            <p:nvPr/>
          </p:nvGrpSpPr>
          <p:grpSpPr>
            <a:xfrm>
              <a:off x="1191176" y="5041305"/>
              <a:ext cx="554682" cy="1085539"/>
              <a:chOff x="5360488" y="5373498"/>
              <a:chExt cx="911182" cy="1753147"/>
            </a:xfrm>
          </p:grpSpPr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849929DC-1E18-4EC6-8188-E4B73C5DCC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32754">
                <a:off x="6016912" y="5464104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679D266F-9623-4E1C-8739-99B2E11665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15049" y="5373498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666C0055-9715-4CEC-BB6C-152A1897E9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89699" y="5647362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E6F25B49-D793-48D3-981B-33E02401C5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7340" y="5468245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F8502539-59C8-479C-99C7-AAE3A26D61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48115">
                <a:off x="5559388" y="5376170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86A1CCD2-F6B0-40FD-AB3C-92E8949F6A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865995">
                <a:off x="5459541" y="5424882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93D12E30-44FB-4622-9D4C-B6E03AA9A9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709107">
                <a:off x="6015113" y="5701819"/>
                <a:ext cx="153166" cy="1096191"/>
              </a:xfrm>
              <a:prstGeom prst="rect">
                <a:avLst/>
              </a:prstGeom>
            </p:spPr>
          </p:pic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id="{1C1949DF-21C7-41D1-9A8C-406B8D995B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23504" y="5691367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C257978A-1D88-44AE-8A5A-83D41249B9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062179">
                <a:off x="5585171" y="5556261"/>
                <a:ext cx="153166" cy="1096191"/>
              </a:xfrm>
              <a:prstGeom prst="rect">
                <a:avLst/>
              </a:prstGeom>
            </p:spPr>
          </p:pic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C8B2F57E-F996-41C7-8795-0AECA620C7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011129">
                <a:off x="5460723" y="5698340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8DD3BAEE-3EE4-44F0-99D6-20FDE95CB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318346">
                <a:off x="5704305" y="5685524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BF44E0C4-1F8F-4396-A075-F61BD7E4E1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60488" y="5978900"/>
                <a:ext cx="911182" cy="1147745"/>
              </a:xfrm>
              <a:prstGeom prst="rect">
                <a:avLst/>
              </a:prstGeom>
            </p:spPr>
          </p:pic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E0E9FADA-22AD-437E-8F35-BB2157363E62}"/>
                </a:ext>
              </a:extLst>
            </p:cNvPr>
            <p:cNvGrpSpPr/>
            <p:nvPr/>
          </p:nvGrpSpPr>
          <p:grpSpPr>
            <a:xfrm>
              <a:off x="1883136" y="5041305"/>
              <a:ext cx="554682" cy="1085539"/>
              <a:chOff x="5360488" y="5373498"/>
              <a:chExt cx="911182" cy="1753147"/>
            </a:xfrm>
          </p:grpSpPr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F09E864D-720F-4311-AA38-CC0198742A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32754">
                <a:off x="6016912" y="5464104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1DA8002A-33D6-4974-A1F7-93EB423A7D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15049" y="5373498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id="{FD35FE77-6FB0-4A4E-94CA-5EC1785311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89699" y="5647362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29699315-540C-46B7-9732-864A6BA699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7340" y="5468245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57EB9805-54EB-49C3-A8FF-01CE806E88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48115">
                <a:off x="5559388" y="5376170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id="{487AE4FE-FA2E-44B6-B0FF-DBD3F92B9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865995">
                <a:off x="5459541" y="5424882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id="{87DF9453-3BE0-47A8-B63D-A760B29D6F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709107">
                <a:off x="6015113" y="5701819"/>
                <a:ext cx="153166" cy="1096191"/>
              </a:xfrm>
              <a:prstGeom prst="rect">
                <a:avLst/>
              </a:prstGeom>
            </p:spPr>
          </p:pic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268C25FB-B661-46C6-888F-1CC767964B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23504" y="5691367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885787B3-E269-4E81-9A72-D9E18F2EBF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062179">
                <a:off x="5585171" y="5556261"/>
                <a:ext cx="153166" cy="1096191"/>
              </a:xfrm>
              <a:prstGeom prst="rect">
                <a:avLst/>
              </a:prstGeom>
            </p:spPr>
          </p:pic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B724C1B3-6D3E-4E69-906B-068FECE213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011129">
                <a:off x="5460723" y="5698340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32" name="Picture 131">
                <a:extLst>
                  <a:ext uri="{FF2B5EF4-FFF2-40B4-BE49-F238E27FC236}">
                    <a16:creationId xmlns:a16="http://schemas.microsoft.com/office/drawing/2014/main" id="{34A5FD5F-E862-421D-AC53-0469CE5202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318346">
                <a:off x="5704305" y="5685524"/>
                <a:ext cx="154303" cy="1104325"/>
              </a:xfrm>
              <a:prstGeom prst="rect">
                <a:avLst/>
              </a:prstGeom>
            </p:spPr>
          </p:pic>
          <p:pic>
            <p:nvPicPr>
              <p:cNvPr id="133" name="Picture 132">
                <a:extLst>
                  <a:ext uri="{FF2B5EF4-FFF2-40B4-BE49-F238E27FC236}">
                    <a16:creationId xmlns:a16="http://schemas.microsoft.com/office/drawing/2014/main" id="{96AC4EEB-217F-4C07-9A92-69F32F471C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60488" y="5978900"/>
                <a:ext cx="911182" cy="1147745"/>
              </a:xfrm>
              <a:prstGeom prst="rect">
                <a:avLst/>
              </a:prstGeom>
            </p:spPr>
          </p:pic>
        </p:grp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8493447A-7077-426F-911A-66004A4E29C0}"/>
              </a:ext>
            </a:extLst>
          </p:cNvPr>
          <p:cNvSpPr txBox="1"/>
          <p:nvPr/>
        </p:nvSpPr>
        <p:spPr>
          <a:xfrm>
            <a:off x="7212141" y="5047814"/>
            <a:ext cx="65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40</a:t>
            </a:r>
          </a:p>
        </p:txBody>
      </p:sp>
      <p:graphicFrame>
        <p:nvGraphicFramePr>
          <p:cNvPr id="136" name="Table 135">
            <a:extLst>
              <a:ext uri="{FF2B5EF4-FFF2-40B4-BE49-F238E27FC236}">
                <a16:creationId xmlns:a16="http://schemas.microsoft.com/office/drawing/2014/main" id="{284812DA-6ED8-4C97-87F9-BD1BF486AC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450629"/>
              </p:ext>
            </p:extLst>
          </p:nvPr>
        </p:nvGraphicFramePr>
        <p:xfrm>
          <a:off x="387330" y="4885760"/>
          <a:ext cx="114173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00">
                  <a:extLst>
                    <a:ext uri="{9D8B030D-6E8A-4147-A177-3AD203B41FA5}">
                      <a16:colId xmlns:a16="http://schemas.microsoft.com/office/drawing/2014/main" val="1014528507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622524"/>
                  </a:ext>
                </a:extLst>
              </a:tr>
            </a:tbl>
          </a:graphicData>
        </a:graphic>
      </p:graphicFrame>
      <p:graphicFrame>
        <p:nvGraphicFramePr>
          <p:cNvPr id="137" name="Table 136">
            <a:extLst>
              <a:ext uri="{FF2B5EF4-FFF2-40B4-BE49-F238E27FC236}">
                <a16:creationId xmlns:a16="http://schemas.microsoft.com/office/drawing/2014/main" id="{0BB04A25-FAD7-44A1-9BE8-BA913D5F6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785867"/>
              </p:ext>
            </p:extLst>
          </p:nvPr>
        </p:nvGraphicFramePr>
        <p:xfrm>
          <a:off x="391890" y="3441983"/>
          <a:ext cx="114173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00">
                  <a:extLst>
                    <a:ext uri="{9D8B030D-6E8A-4147-A177-3AD203B41FA5}">
                      <a16:colId xmlns:a16="http://schemas.microsoft.com/office/drawing/2014/main" val="1014528507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622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66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7" grpId="0"/>
      <p:bldP spid="31" grpId="0"/>
      <p:bldP spid="32" grpId="0"/>
      <p:bldP spid="33" grpId="0"/>
      <p:bldP spid="34" grpId="0"/>
      <p:bldP spid="35" grpId="0"/>
      <p:bldP spid="36" grpId="0"/>
      <p:bldP spid="1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EF6452-2D6B-4800-965E-BFBABAEC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C0C8FB-3823-447F-8F09-063EA0394DD6}"/>
              </a:ext>
            </a:extLst>
          </p:cNvPr>
          <p:cNvSpPr txBox="1"/>
          <p:nvPr/>
        </p:nvSpPr>
        <p:spPr>
          <a:xfrm>
            <a:off x="333163" y="352664"/>
            <a:ext cx="10308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Kat and Asha are making equal groups of doughnuts.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259E91E-F8F2-4ADE-A727-42A7CB46B012}"/>
              </a:ext>
            </a:extLst>
          </p:cNvPr>
          <p:cNvSpPr txBox="1"/>
          <p:nvPr/>
        </p:nvSpPr>
        <p:spPr>
          <a:xfrm>
            <a:off x="410973" y="4817560"/>
            <a:ext cx="10308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Who do you agree with? Explain why.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07E8C61-CD70-4791-8447-7A28837AEB9E}"/>
              </a:ext>
            </a:extLst>
          </p:cNvPr>
          <p:cNvSpPr txBox="1"/>
          <p:nvPr/>
        </p:nvSpPr>
        <p:spPr>
          <a:xfrm>
            <a:off x="413855" y="5515285"/>
            <a:ext cx="11604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Both are correct. 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One more group of ten is the same as adding 10 more doughnuts.</a:t>
            </a:r>
          </a:p>
        </p:txBody>
      </p:sp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C1A39AF7-DDDA-4CB3-A516-DC88B9A35B92}"/>
              </a:ext>
            </a:extLst>
          </p:cNvPr>
          <p:cNvSpPr/>
          <p:nvPr/>
        </p:nvSpPr>
        <p:spPr>
          <a:xfrm>
            <a:off x="2525687" y="2980818"/>
            <a:ext cx="3375007" cy="1172882"/>
          </a:xfrm>
          <a:prstGeom prst="wedgeRoundRectCallout">
            <a:avLst>
              <a:gd name="adj1" fmla="val -58843"/>
              <a:gd name="adj2" fmla="val 2121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We need one more group to make 40.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456AEEB-633A-4C81-990E-74C5CA5FD942}"/>
              </a:ext>
            </a:extLst>
          </p:cNvPr>
          <p:cNvSpPr txBox="1"/>
          <p:nvPr/>
        </p:nvSpPr>
        <p:spPr>
          <a:xfrm>
            <a:off x="1077739" y="4113460"/>
            <a:ext cx="68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Kat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39DD978-0057-4DB0-906A-BB08F581818C}"/>
              </a:ext>
            </a:extLst>
          </p:cNvPr>
          <p:cNvSpPr txBox="1"/>
          <p:nvPr/>
        </p:nvSpPr>
        <p:spPr>
          <a:xfrm>
            <a:off x="10558159" y="4062832"/>
            <a:ext cx="905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Asha</a:t>
            </a:r>
          </a:p>
        </p:txBody>
      </p:sp>
      <p:sp>
        <p:nvSpPr>
          <p:cNvPr id="65" name="Speech Bubble: Rectangle with Corners Rounded 64">
            <a:extLst>
              <a:ext uri="{FF2B5EF4-FFF2-40B4-BE49-F238E27FC236}">
                <a16:creationId xmlns:a16="http://schemas.microsoft.com/office/drawing/2014/main" id="{E77F410F-DA36-4A77-A060-E5356BB26D4C}"/>
              </a:ext>
            </a:extLst>
          </p:cNvPr>
          <p:cNvSpPr/>
          <p:nvPr/>
        </p:nvSpPr>
        <p:spPr>
          <a:xfrm flipH="1">
            <a:off x="6260003" y="2960468"/>
            <a:ext cx="3755073" cy="1172882"/>
          </a:xfrm>
          <a:prstGeom prst="wedgeRoundRectCallout">
            <a:avLst>
              <a:gd name="adj1" fmla="val -57770"/>
              <a:gd name="adj2" fmla="val 2121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We need 10 more doughnuts to make 40.</a:t>
            </a:r>
          </a:p>
        </p:txBody>
      </p:sp>
    </p:spTree>
    <p:extLst>
      <p:ext uri="{BB962C8B-B14F-4D97-AF65-F5344CB8AC3E}">
        <p14:creationId xmlns:p14="http://schemas.microsoft.com/office/powerpoint/2010/main" val="246488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10745</TotalTime>
  <Words>1300</Words>
  <Application>Microsoft Office PowerPoint</Application>
  <PresentationFormat>Widescreen</PresentationFormat>
  <Paragraphs>386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Yu Gothic</vt:lpstr>
      <vt:lpstr>Yu Gothic UI</vt:lpstr>
      <vt:lpstr>Arial</vt:lpstr>
      <vt:lpstr>Calibri</vt:lpstr>
      <vt:lpstr>Calibri Light</vt:lpstr>
      <vt:lpstr>Sassoon Infant Std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2 - PRESENTATION - Multiplication &amp; Division - Week 11</dc:title>
  <dc:creator>PRIMARY STARS EDUCATION</dc:creator>
  <cp:lastModifiedBy>Sara Bakal</cp:lastModifiedBy>
  <cp:revision>511</cp:revision>
  <dcterms:created xsi:type="dcterms:W3CDTF">2018-08-10T10:44:35Z</dcterms:created>
  <dcterms:modified xsi:type="dcterms:W3CDTF">2021-12-28T21:36:00Z</dcterms:modified>
</cp:coreProperties>
</file>