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58" r:id="rId2"/>
    <p:sldId id="400" r:id="rId3"/>
    <p:sldId id="443" r:id="rId4"/>
    <p:sldId id="467" r:id="rId5"/>
    <p:sldId id="493" r:id="rId6"/>
    <p:sldId id="491" r:id="rId7"/>
    <p:sldId id="470" r:id="rId8"/>
    <p:sldId id="492" r:id="rId9"/>
    <p:sldId id="448" r:id="rId10"/>
    <p:sldId id="449" r:id="rId11"/>
    <p:sldId id="494" r:id="rId12"/>
    <p:sldId id="442" r:id="rId13"/>
    <p:sldId id="495" r:id="rId14"/>
    <p:sldId id="548" r:id="rId15"/>
    <p:sldId id="533" r:id="rId16"/>
    <p:sldId id="530" r:id="rId17"/>
    <p:sldId id="529" r:id="rId18"/>
    <p:sldId id="532" r:id="rId19"/>
    <p:sldId id="531" r:id="rId20"/>
    <p:sldId id="528" r:id="rId21"/>
    <p:sldId id="534" r:id="rId22"/>
    <p:sldId id="535" r:id="rId23"/>
    <p:sldId id="536" r:id="rId24"/>
    <p:sldId id="537" r:id="rId25"/>
    <p:sldId id="539" r:id="rId26"/>
    <p:sldId id="540" r:id="rId27"/>
    <p:sldId id="542" r:id="rId28"/>
    <p:sldId id="541" r:id="rId29"/>
    <p:sldId id="543" r:id="rId30"/>
    <p:sldId id="545" r:id="rId31"/>
    <p:sldId id="544" r:id="rId32"/>
    <p:sldId id="546" r:id="rId33"/>
    <p:sldId id="54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4F6F7"/>
    <a:srgbClr val="F6F9FB"/>
    <a:srgbClr val="F8FBFD"/>
    <a:srgbClr val="8BC2EB"/>
    <a:srgbClr val="87BCE4"/>
    <a:srgbClr val="86BAE2"/>
    <a:srgbClr val="5C809C"/>
    <a:srgbClr val="85B9E1"/>
    <a:srgbClr val="7EB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268" autoAdjust="0"/>
  </p:normalViewPr>
  <p:slideViewPr>
    <p:cSldViewPr snapToGrid="0">
      <p:cViewPr varScale="1">
        <p:scale>
          <a:sx n="69" d="100"/>
          <a:sy n="69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C3808-2524-4AD8-852C-544220036A4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B0004-C0C3-417A-B892-C0421AE80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2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881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876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93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550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750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728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974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034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355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798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0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93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944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206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348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584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95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767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8677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711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616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41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546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20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22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21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878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53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191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12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F928-20CF-4D82-A9A4-AAA17C467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6E63-82DB-4075-BF7A-920F3F0BF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91660-1E72-4E51-B10A-00D1D3F6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156E7-EFC2-415E-821F-88D6CF0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F91B-0B56-4EEA-A26D-F2C6825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4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36A6-C5A4-4C58-9792-ACA3617B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72F64-6FAC-4216-AFA5-1AA4ADF4B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495B4-6735-409D-8881-FD508A94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05C4-D641-457C-A00F-6694444F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68D46-BEE3-40A5-ADE4-84875972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18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42E17-DCCF-4A92-9A76-94DB87A3F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0EFDD-F8D4-4773-AB8B-026DEC68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22601-1C23-4AFF-B3EA-1D8FD821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4A5E9-37ED-488B-8EB5-43B108B5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31C0F-BBBD-42A8-B71F-7D311ACE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41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7837-CC74-4C94-A911-EC6E2EE0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E1AF-0C58-4C7A-9562-CB849D7A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1DC36-4EAD-479B-8DFB-0C446B88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771BE-6B80-4FE0-BA25-E768F46E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9E2A-58D5-4B6F-A54D-85327E92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E900-CD6E-4E7E-BF4E-C7B94B8B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18C6C-AC41-4B61-9FB3-CE0CECC0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6B35F-FB0C-43B7-BF26-53E4E365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E8ED4-013B-4F62-B6D7-CBB145C5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5092D-42D0-4414-8E18-65F94601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94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89B3-082D-415E-999F-85D1EBEE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6136-613F-431C-95EB-D7826EDBE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4164-BF6F-4898-B6F5-457C0C9D1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1DA34-3ED2-467F-B31B-AFC50FB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B4433-59D8-4980-A4BF-61D8E358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375BD-9081-4EF1-8BF2-D3E70AA9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2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5EBB-CF66-4897-97E8-204A233E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E7AC3-1C33-494A-ABBD-C1C0964AD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1CA56-61A2-46C9-B951-34AF4D7C0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5976D-329B-47D0-ADEC-DB33EEC77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5D662-A082-4C72-9115-D59E844B1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C8F08-889E-45BF-B2B9-A6FB18A1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C17A0-A5C6-41A7-8377-95C82292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98536-684A-4B34-898A-05FFECF9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13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F97D-AFB2-4FC9-A89D-27DEF8C3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FF3C8-740D-491D-8472-6146BFBE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52725-1B22-4598-B11D-C694395F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80A26-5E68-4951-9718-2C87F678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CD47E-C912-483E-A5B9-01EF3BFD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2E0BA-F27A-4AA0-9D3B-01C3EC4D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8FEE6-AFB6-48C5-8229-BAA7AFBB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3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1F59-DCA9-459C-A4D1-4BB7EACA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40162-D431-4D70-B067-9B9E95C5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E4A55-4463-44D5-B9FE-1FE630119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1996F-C3B4-4FC2-9149-BFC8C7E8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3DCFC-9EAD-4BD4-931E-8719AED2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4FBCB-85E0-4FA9-90BE-1A2652A7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3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0897-EAEE-4EC8-811E-8E60E46D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A58C9-627F-4CD9-899E-3464EBFA5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ABC2-BB1F-447E-9E37-4EC903426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74E5E-88CF-4369-927F-B5B8C333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D8479-45F5-47D7-875B-AF4FB506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445A1-B939-4373-89FC-686B5456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2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31F7F-D1E8-4D4C-8BA0-678A4D05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F3A87-B4A4-4C5C-9ED7-5CEE6DCF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38B4-81E2-4F9B-87DD-DE1776CA8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2181-1FFF-4F27-A05B-1BCC0A338C5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6E54-8871-4F77-9E4A-5AC694137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17602-F27F-42A3-81C6-51E9A26A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0943-4647-4C04-9721-8536514E5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2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6D01D2-E93E-4EC3-BF98-6C6851070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9"/>
            <a:ext cx="12191999" cy="6998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4F02F-8991-42A7-9FEC-37E81BF15F62}"/>
              </a:ext>
            </a:extLst>
          </p:cNvPr>
          <p:cNvSpPr txBox="1"/>
          <p:nvPr/>
        </p:nvSpPr>
        <p:spPr>
          <a:xfrm>
            <a:off x="214009" y="1349273"/>
            <a:ext cx="1176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n w="2222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  <a:alpha val="47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ZWAdobeF" pitchFamily="2" charset="0"/>
              </a:rPr>
              <a:t>Multiplication &amp; Division</a:t>
            </a:r>
            <a:endParaRPr lang="en-GB" sz="2400" b="1" dirty="0">
              <a:latin typeface="KG Red Hands Outline" panose="02000000000000000000" pitchFamily="2" charset="0"/>
              <a:ea typeface="Yu Gothic UI" panose="020B0500000000000000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770B10-36BF-4676-B83D-F944805B247A}"/>
              </a:ext>
            </a:extLst>
          </p:cNvPr>
          <p:cNvSpPr/>
          <p:nvPr/>
        </p:nvSpPr>
        <p:spPr>
          <a:xfrm>
            <a:off x="4678842" y="212621"/>
            <a:ext cx="2824479" cy="768804"/>
          </a:xfrm>
          <a:prstGeom prst="rect">
            <a:avLst/>
          </a:prstGeom>
          <a:solidFill>
            <a:srgbClr val="6D97B7"/>
          </a:solidFill>
          <a:ln>
            <a:solidFill>
              <a:srgbClr val="6D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YEAR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82B3A6-7376-4A99-ABA6-45FF04BB864E}"/>
              </a:ext>
            </a:extLst>
          </p:cNvPr>
          <p:cNvSpPr/>
          <p:nvPr/>
        </p:nvSpPr>
        <p:spPr>
          <a:xfrm>
            <a:off x="3521532" y="6143535"/>
            <a:ext cx="5139104" cy="527538"/>
          </a:xfrm>
          <a:prstGeom prst="rect">
            <a:avLst/>
          </a:prstGeom>
          <a:solidFill>
            <a:srgbClr val="89BEE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Block 1 – Week </a:t>
            </a:r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  <a:endParaRPr lang="en-GB" sz="28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BBE542-B108-4FF0-9EA8-7FADC5EEB7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48" y="4715072"/>
            <a:ext cx="1434065" cy="143406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C6DDF90-E20D-4AFA-8048-38A56588BB0B}"/>
              </a:ext>
            </a:extLst>
          </p:cNvPr>
          <p:cNvSpPr/>
          <p:nvPr/>
        </p:nvSpPr>
        <p:spPr>
          <a:xfrm>
            <a:off x="5152659" y="3890443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B78B41-7C15-441B-84A9-805788ABE1D9}"/>
              </a:ext>
            </a:extLst>
          </p:cNvPr>
          <p:cNvSpPr/>
          <p:nvPr/>
        </p:nvSpPr>
        <p:spPr>
          <a:xfrm>
            <a:off x="5152659" y="3533327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FA15BD-08BD-4679-A8CE-3B6D0F3B0D8D}"/>
              </a:ext>
            </a:extLst>
          </p:cNvPr>
          <p:cNvSpPr/>
          <p:nvPr/>
        </p:nvSpPr>
        <p:spPr>
          <a:xfrm>
            <a:off x="5152659" y="2819095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3E0695-1E9B-4DB0-8841-3C81EC1C3B52}"/>
              </a:ext>
            </a:extLst>
          </p:cNvPr>
          <p:cNvSpPr/>
          <p:nvPr/>
        </p:nvSpPr>
        <p:spPr>
          <a:xfrm>
            <a:off x="5152659" y="3176211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2B07C3-F5BD-4C82-A14F-10EDFE70B8B6}"/>
              </a:ext>
            </a:extLst>
          </p:cNvPr>
          <p:cNvSpPr/>
          <p:nvPr/>
        </p:nvSpPr>
        <p:spPr>
          <a:xfrm>
            <a:off x="5350631" y="2590448"/>
            <a:ext cx="44743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Arrays</a:t>
            </a:r>
            <a:b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Make doubles</a:t>
            </a:r>
          </a:p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2x tables</a:t>
            </a:r>
          </a:p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5x tables</a:t>
            </a:r>
          </a:p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10x tables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27394C-3A17-4461-B060-5EA0C84A3C97}"/>
              </a:ext>
            </a:extLst>
          </p:cNvPr>
          <p:cNvSpPr/>
          <p:nvPr/>
        </p:nvSpPr>
        <p:spPr>
          <a:xfrm>
            <a:off x="5152659" y="4247558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69153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5774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Draw an array that will show 5 x 3.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6BE209-C62A-4347-B391-58EA55BE038C}"/>
              </a:ext>
            </a:extLst>
          </p:cNvPr>
          <p:cNvSpPr/>
          <p:nvPr/>
        </p:nvSpPr>
        <p:spPr>
          <a:xfrm>
            <a:off x="1563425" y="990095"/>
            <a:ext cx="9175911" cy="44282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22ACB-3053-4FD5-B000-E92795B6417E}"/>
              </a:ext>
            </a:extLst>
          </p:cNvPr>
          <p:cNvSpPr txBox="1"/>
          <p:nvPr/>
        </p:nvSpPr>
        <p:spPr>
          <a:xfrm>
            <a:off x="343155" y="5867905"/>
            <a:ext cx="1111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else could you describe this array?    ________ x ________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8778E4-324F-4C11-8A79-1059FD86E58D}"/>
              </a:ext>
            </a:extLst>
          </p:cNvPr>
          <p:cNvSpPr txBox="1"/>
          <p:nvPr/>
        </p:nvSpPr>
        <p:spPr>
          <a:xfrm>
            <a:off x="8124251" y="5776101"/>
            <a:ext cx="13644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2594D0-5813-4F67-A1B6-11D09C7C51B7}"/>
              </a:ext>
            </a:extLst>
          </p:cNvPr>
          <p:cNvSpPr txBox="1"/>
          <p:nvPr/>
        </p:nvSpPr>
        <p:spPr>
          <a:xfrm>
            <a:off x="9863444" y="5776102"/>
            <a:ext cx="13644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C4633F-D553-4338-97F5-9DEDE251065B}"/>
              </a:ext>
            </a:extLst>
          </p:cNvPr>
          <p:cNvSpPr/>
          <p:nvPr/>
        </p:nvSpPr>
        <p:spPr>
          <a:xfrm>
            <a:off x="3628402" y="1847971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4D85443-8E67-4FEC-BE8E-EB895C29EB82}"/>
              </a:ext>
            </a:extLst>
          </p:cNvPr>
          <p:cNvSpPr/>
          <p:nvPr/>
        </p:nvSpPr>
        <p:spPr>
          <a:xfrm>
            <a:off x="5589372" y="1847971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A1396D-F39F-497E-A267-081C55DD54DC}"/>
              </a:ext>
            </a:extLst>
          </p:cNvPr>
          <p:cNvSpPr/>
          <p:nvPr/>
        </p:nvSpPr>
        <p:spPr>
          <a:xfrm>
            <a:off x="4608887" y="1847971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DBF9759-03AF-4C6C-A9A8-AA9C4973648A}"/>
              </a:ext>
            </a:extLst>
          </p:cNvPr>
          <p:cNvSpPr/>
          <p:nvPr/>
        </p:nvSpPr>
        <p:spPr>
          <a:xfrm>
            <a:off x="6569857" y="1847971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F519A60-9CD7-4076-8A56-3AB6E47BD1B8}"/>
              </a:ext>
            </a:extLst>
          </p:cNvPr>
          <p:cNvSpPr/>
          <p:nvPr/>
        </p:nvSpPr>
        <p:spPr>
          <a:xfrm>
            <a:off x="7550342" y="1847971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ECFB8F9-2289-4D08-942B-4F123BEBDAC7}"/>
              </a:ext>
            </a:extLst>
          </p:cNvPr>
          <p:cNvSpPr/>
          <p:nvPr/>
        </p:nvSpPr>
        <p:spPr>
          <a:xfrm>
            <a:off x="3628402" y="2768275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76B64D-E219-4E3E-B27A-17D22628FBB7}"/>
              </a:ext>
            </a:extLst>
          </p:cNvPr>
          <p:cNvSpPr/>
          <p:nvPr/>
        </p:nvSpPr>
        <p:spPr>
          <a:xfrm>
            <a:off x="5589372" y="2768275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89DFBB5-5628-47FD-A22E-1557CE452209}"/>
              </a:ext>
            </a:extLst>
          </p:cNvPr>
          <p:cNvSpPr/>
          <p:nvPr/>
        </p:nvSpPr>
        <p:spPr>
          <a:xfrm>
            <a:off x="4608887" y="2768275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540C9A4-272B-4886-92DF-793043FD6CB9}"/>
              </a:ext>
            </a:extLst>
          </p:cNvPr>
          <p:cNvSpPr/>
          <p:nvPr/>
        </p:nvSpPr>
        <p:spPr>
          <a:xfrm>
            <a:off x="6569857" y="2768275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60EDE89-DCBA-44F8-B9E0-BBE41E89759E}"/>
              </a:ext>
            </a:extLst>
          </p:cNvPr>
          <p:cNvSpPr/>
          <p:nvPr/>
        </p:nvSpPr>
        <p:spPr>
          <a:xfrm>
            <a:off x="7550342" y="2768275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780D2B9-F439-4B7D-AF63-99FCA2FE2F7F}"/>
              </a:ext>
            </a:extLst>
          </p:cNvPr>
          <p:cNvSpPr/>
          <p:nvPr/>
        </p:nvSpPr>
        <p:spPr>
          <a:xfrm>
            <a:off x="3628402" y="3687956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274446E-F0A7-45F4-9EAE-0A31FEB420C9}"/>
              </a:ext>
            </a:extLst>
          </p:cNvPr>
          <p:cNvSpPr/>
          <p:nvPr/>
        </p:nvSpPr>
        <p:spPr>
          <a:xfrm>
            <a:off x="5589372" y="3687956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0E0EC65-0518-4E93-B3A7-8B790827A3A4}"/>
              </a:ext>
            </a:extLst>
          </p:cNvPr>
          <p:cNvSpPr/>
          <p:nvPr/>
        </p:nvSpPr>
        <p:spPr>
          <a:xfrm>
            <a:off x="4608887" y="3687956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7E8F6EA-FF08-4573-8CF1-8C005C2096A0}"/>
              </a:ext>
            </a:extLst>
          </p:cNvPr>
          <p:cNvSpPr/>
          <p:nvPr/>
        </p:nvSpPr>
        <p:spPr>
          <a:xfrm>
            <a:off x="6569857" y="3687956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C912C7C-0D18-4066-8ECF-4469EBB25CE6}"/>
              </a:ext>
            </a:extLst>
          </p:cNvPr>
          <p:cNvSpPr/>
          <p:nvPr/>
        </p:nvSpPr>
        <p:spPr>
          <a:xfrm>
            <a:off x="7550342" y="3687956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/>
      <p:bldP spid="41" grpId="0"/>
      <p:bldP spid="24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A701C237-9EC3-4F42-8DDC-2EE568B72CC8}"/>
              </a:ext>
            </a:extLst>
          </p:cNvPr>
          <p:cNvSpPr/>
          <p:nvPr/>
        </p:nvSpPr>
        <p:spPr>
          <a:xfrm>
            <a:off x="422863" y="958477"/>
            <a:ext cx="4158865" cy="16986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3985AF5-5FD2-48EA-920A-2AF03C729D20}"/>
              </a:ext>
            </a:extLst>
          </p:cNvPr>
          <p:cNvSpPr/>
          <p:nvPr/>
        </p:nvSpPr>
        <p:spPr>
          <a:xfrm>
            <a:off x="422862" y="2836591"/>
            <a:ext cx="4158865" cy="17001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54D122D-4A5A-4446-8478-908457D00E50}"/>
              </a:ext>
            </a:extLst>
          </p:cNvPr>
          <p:cNvSpPr/>
          <p:nvPr/>
        </p:nvSpPr>
        <p:spPr>
          <a:xfrm>
            <a:off x="422861" y="4716237"/>
            <a:ext cx="4158865" cy="17001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305508"/>
            <a:ext cx="6760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Match the arrays to their multiplication. 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6CFEBA-1F5D-489E-BA24-167AF50B40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9" y="1480556"/>
            <a:ext cx="379630" cy="3048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7D9DB6-9866-4F36-B1CC-68396676DF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57" y="1480556"/>
            <a:ext cx="379630" cy="3048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849236-CC43-4E41-A6DE-579BED09A4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95" y="1480556"/>
            <a:ext cx="379630" cy="3048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8A940A-7B18-45A9-AFD5-D89165B558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33" y="1480556"/>
            <a:ext cx="379630" cy="3048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A78B48-4619-47C3-BA9A-7C6C0C55DE1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71" y="1480556"/>
            <a:ext cx="379630" cy="3048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A4B144-A367-4473-BC02-53F7D4F8B13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09" y="1485239"/>
            <a:ext cx="379630" cy="3048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0B5686-76DB-439B-BF4E-3FFF4CE01E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47" y="1485239"/>
            <a:ext cx="379630" cy="3048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196ABE-70E9-4269-95B1-40A6B2C021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85" y="1485239"/>
            <a:ext cx="379630" cy="3048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844800-EEDA-4E9D-9A1C-385CC62B3EA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23" y="1485239"/>
            <a:ext cx="379630" cy="3048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802BDC7-FCC5-43D6-95FF-B771A8E4D4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60" y="1485239"/>
            <a:ext cx="379630" cy="30489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3336EF-F403-4317-BD63-AACC520260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11" y="1884469"/>
            <a:ext cx="379630" cy="3048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0F8D3F0-A7BD-4A82-954B-4D54B73816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49" y="1884469"/>
            <a:ext cx="379630" cy="3048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208A894-C91F-4685-9A7C-6346ED53BB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87" y="1884469"/>
            <a:ext cx="379630" cy="3048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547A0F8-6330-4DFB-A01B-089C50AD59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25" y="1884469"/>
            <a:ext cx="379630" cy="3048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C972B74-EA1D-4473-B540-103E0D2A37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63" y="1884469"/>
            <a:ext cx="379630" cy="30489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3403746-E03B-469B-84AC-3C9BBAC0545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01" y="1889152"/>
            <a:ext cx="379630" cy="30489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94E6FC1-78E8-41CE-A064-11E34DAEC7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39" y="1889152"/>
            <a:ext cx="379630" cy="30489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501F159-7732-4924-9FB1-DDF926B6BD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77" y="1889152"/>
            <a:ext cx="379630" cy="3048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51548AD-9D2B-4D53-8C78-56A58ACBE9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15" y="1889152"/>
            <a:ext cx="379630" cy="30489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1074BCD-6192-472F-B203-11C894751B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52" y="1889152"/>
            <a:ext cx="379630" cy="3048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31BCB9B-B96B-4780-926B-FA0E361EAE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1414504" y="3032224"/>
            <a:ext cx="293691" cy="28781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6E3E34B-F10A-45EE-A988-0068F2691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1848979" y="3032224"/>
            <a:ext cx="293691" cy="28781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839A842-ADA2-4138-A103-DC4CC6204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2283454" y="3032224"/>
            <a:ext cx="293691" cy="28781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A38BA24-52C2-47BF-A2BF-C94841EE9D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2717929" y="3032224"/>
            <a:ext cx="293691" cy="2878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A4F6A0-6CDA-4F3D-B153-BF1E70B495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3152405" y="3032224"/>
            <a:ext cx="293691" cy="28781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09EE2DE-C983-46F6-BB36-F4011B1572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" y="5090884"/>
            <a:ext cx="355099" cy="39789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B6CDCC0-C629-48A0-B7D5-BA8D5A5743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59" y="5090884"/>
            <a:ext cx="355099" cy="39789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D8D1BE9-1EAB-44B2-972C-9EBFEF2EA5D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72" y="5090884"/>
            <a:ext cx="355099" cy="39789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EC09908-2E4C-497F-8CA9-1A9FACF291B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85" y="5090884"/>
            <a:ext cx="355099" cy="39789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CCA2B1F-BF41-41EC-B7FA-309D832783A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98" y="5090884"/>
            <a:ext cx="355099" cy="39789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CE76572-F7F8-4F53-A83E-C1C606989A5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11" y="5090884"/>
            <a:ext cx="355099" cy="39789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D748E22-B890-474F-8874-417734D2DAC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24" y="5090884"/>
            <a:ext cx="355099" cy="39789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1805242-B863-4076-B593-E940B08C740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35" y="5090884"/>
            <a:ext cx="355099" cy="397896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400A983-EBA5-48CB-A57C-178B09A33998}"/>
              </a:ext>
            </a:extLst>
          </p:cNvPr>
          <p:cNvCxnSpPr>
            <a:cxnSpLocks/>
            <a:stCxn id="99" idx="3"/>
          </p:cNvCxnSpPr>
          <p:nvPr/>
        </p:nvCxnSpPr>
        <p:spPr>
          <a:xfrm>
            <a:off x="4581728" y="1807781"/>
            <a:ext cx="5356043" cy="39996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F899C0C-0E09-4042-AAD5-0F4DA767A745}"/>
              </a:ext>
            </a:extLst>
          </p:cNvPr>
          <p:cNvSpPr/>
          <p:nvPr/>
        </p:nvSpPr>
        <p:spPr>
          <a:xfrm>
            <a:off x="9436400" y="5058226"/>
            <a:ext cx="2071133" cy="9633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x 10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850CD2A-7BF8-4EC5-BF20-C7A253980F29}"/>
              </a:ext>
            </a:extLst>
          </p:cNvPr>
          <p:cNvCxnSpPr>
            <a:cxnSpLocks/>
            <a:stCxn id="100" idx="3"/>
            <a:endCxn id="113" idx="1"/>
          </p:cNvCxnSpPr>
          <p:nvPr/>
        </p:nvCxnSpPr>
        <p:spPr>
          <a:xfrm flipV="1">
            <a:off x="4581727" y="3672357"/>
            <a:ext cx="4854673" cy="14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603EF45-B124-4644-8E5D-A636E23ED134}"/>
              </a:ext>
            </a:extLst>
          </p:cNvPr>
          <p:cNvSpPr/>
          <p:nvPr/>
        </p:nvSpPr>
        <p:spPr>
          <a:xfrm>
            <a:off x="9436400" y="3190678"/>
            <a:ext cx="2071133" cy="9633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 x 5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30A29A5-6BC8-46CA-A235-1DDDEE21EF66}"/>
              </a:ext>
            </a:extLst>
          </p:cNvPr>
          <p:cNvCxnSpPr>
            <a:cxnSpLocks/>
            <a:stCxn id="101" idx="3"/>
          </p:cNvCxnSpPr>
          <p:nvPr/>
        </p:nvCxnSpPr>
        <p:spPr>
          <a:xfrm flipV="1">
            <a:off x="4581726" y="1586723"/>
            <a:ext cx="5332512" cy="39795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776A1B5-4664-415A-ADB0-F4715B42B151}"/>
              </a:ext>
            </a:extLst>
          </p:cNvPr>
          <p:cNvSpPr/>
          <p:nvPr/>
        </p:nvSpPr>
        <p:spPr>
          <a:xfrm>
            <a:off x="9436400" y="1323129"/>
            <a:ext cx="2071133" cy="9633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x 8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BD21157C-42E3-4D3D-8743-24CFDE2939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1414504" y="3377815"/>
            <a:ext cx="293691" cy="28781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427968B-4431-4E37-9E04-82A69C9C9F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1848979" y="3377815"/>
            <a:ext cx="293691" cy="28781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ACAC5D6A-94EE-4970-BD5B-3390CD10D1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2283454" y="3377815"/>
            <a:ext cx="293691" cy="28781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D76D6B6C-958F-488F-8F46-A4D2DB6E0E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2717929" y="3377815"/>
            <a:ext cx="293691" cy="28781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A7CEBDEE-A8CC-4DF7-A75B-0F589F5AD1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3152405" y="3377815"/>
            <a:ext cx="293691" cy="28781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B266E329-FD68-451C-B210-2207D359EB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1418314" y="3728285"/>
            <a:ext cx="293691" cy="28781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0209495-BAF6-414B-A736-0E408F6833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1852789" y="3728285"/>
            <a:ext cx="293691" cy="28781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0CF7E020-22A6-43B5-9BFC-19AF4C3EC4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2287264" y="3728285"/>
            <a:ext cx="293691" cy="28781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2F462F0F-1F9C-4DA3-B268-8E356BF916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2721739" y="3728285"/>
            <a:ext cx="293691" cy="28781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58299FD0-94E5-4945-98D3-1CFC32F332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3156215" y="3728285"/>
            <a:ext cx="293691" cy="28781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C350267B-73AA-43B7-AF9C-F0557E4909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1418314" y="4073876"/>
            <a:ext cx="293691" cy="28781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51F9E807-583B-476E-BFA5-0F98597940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1852789" y="4073876"/>
            <a:ext cx="293691" cy="28781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6C1AA1C8-BECD-4B56-9082-60EBCBF5BB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2287264" y="4073876"/>
            <a:ext cx="293691" cy="28781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48EA6F0B-917B-4308-9603-4CB5D4C2AB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2721739" y="4073876"/>
            <a:ext cx="293691" cy="28781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7C7AA30F-D0A8-442D-82E0-3134FFDC6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3156215" y="4073876"/>
            <a:ext cx="293691" cy="28781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C06CDBA8-3BA6-4EE4-9B96-EBE9481BADE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" y="5641130"/>
            <a:ext cx="355099" cy="397896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9887FB35-BF5E-4F32-8D4A-7A96F488B89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59" y="5641130"/>
            <a:ext cx="355099" cy="397896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6F81ABF5-87DA-4244-8862-895A17C8AF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72" y="5641130"/>
            <a:ext cx="355099" cy="397896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5B212866-0067-4985-BD18-E2C9C6403C7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85" y="5641130"/>
            <a:ext cx="355099" cy="397896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7945739A-14B5-48FC-8031-31CBEAF59FA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98" y="5641130"/>
            <a:ext cx="355099" cy="39789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56918B81-3788-44FB-80F2-38A55FB1172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11" y="5641130"/>
            <a:ext cx="355099" cy="397896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B11D4BA4-57A2-447B-81BA-42E1F87E01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24" y="5641130"/>
            <a:ext cx="355099" cy="397896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15DC1B4A-1AF6-4531-85DB-E1A5A42F0C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35" y="5641130"/>
            <a:ext cx="355099" cy="39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3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1DBE1A7-4648-42A2-97A2-5111B2B29E30}"/>
              </a:ext>
            </a:extLst>
          </p:cNvPr>
          <p:cNvSpPr/>
          <p:nvPr/>
        </p:nvSpPr>
        <p:spPr>
          <a:xfrm>
            <a:off x="1992924" y="1207475"/>
            <a:ext cx="8510953" cy="28018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7D21D9E-65BE-46F9-B33F-0FDE9C01CEAB}"/>
              </a:ext>
            </a:extLst>
          </p:cNvPr>
          <p:cNvSpPr txBox="1"/>
          <p:nvPr/>
        </p:nvSpPr>
        <p:spPr>
          <a:xfrm>
            <a:off x="414440" y="305195"/>
            <a:ext cx="500329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array below shows 3 x 10.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6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4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True or false?</a:t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Example how you know.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7A8E0A-0CA3-442C-9841-51DC62FE350E}"/>
              </a:ext>
            </a:extLst>
          </p:cNvPr>
          <p:cNvSpPr txBox="1"/>
          <p:nvPr/>
        </p:nvSpPr>
        <p:spPr>
          <a:xfrm>
            <a:off x="414440" y="5404798"/>
            <a:ext cx="11251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False.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array shows 3 x 9.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EC3E47-2C1F-4713-9D7C-42B1BEFA7D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2298483" y="1406768"/>
            <a:ext cx="685766" cy="6720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CAFAD8-A296-48AC-BFAE-D358BE16AA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2298483" y="2268790"/>
            <a:ext cx="685766" cy="6720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D9AD2C-4490-4690-B180-4B193E1AC8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2298483" y="3136407"/>
            <a:ext cx="685766" cy="672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D243DF-ABAE-4B2D-85FA-E2F0125550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3213448" y="1406768"/>
            <a:ext cx="685766" cy="6720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194A41-51D0-478B-BE19-C6F0874FFF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3213448" y="2268790"/>
            <a:ext cx="685766" cy="672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0C6B9D-CD0F-4373-9603-64D2D94E36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3213448" y="3136407"/>
            <a:ext cx="685766" cy="6720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10375D-81EC-4A2F-8D67-72C721DB22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4128413" y="1406768"/>
            <a:ext cx="685766" cy="6720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E4284E-D78F-4833-81F6-22414A346D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4128413" y="2268790"/>
            <a:ext cx="685766" cy="6720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84427E-EA61-4E86-909A-2103259F9C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4128413" y="3136407"/>
            <a:ext cx="685766" cy="6720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3854F5-24E1-4C5E-BE80-44DFD7687C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5043378" y="1406768"/>
            <a:ext cx="685766" cy="6720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9A193F-B147-4712-B96E-B984089DB5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5043378" y="2268790"/>
            <a:ext cx="685766" cy="6720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138268-37BF-418A-BD27-A626E6C8A6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5043378" y="3136407"/>
            <a:ext cx="685766" cy="6720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0AF152-B335-4479-9262-1A0CB2166B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5958343" y="1406768"/>
            <a:ext cx="685766" cy="6720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AC38CA-DBE5-4764-8DE4-6F328DECE9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5958343" y="2268790"/>
            <a:ext cx="685766" cy="6720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0A04C0-B0C6-491D-A80B-90D189D923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5958343" y="3136407"/>
            <a:ext cx="685766" cy="6720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F6AEA50-1ECB-48F0-BF9B-6CCB1E94CD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6873308" y="1406768"/>
            <a:ext cx="685766" cy="6720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5AA780-9C29-4AD0-BE50-F7FC8D7D0D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6873308" y="2268790"/>
            <a:ext cx="685766" cy="6720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486F4C8-F4F7-4CD6-A348-84071AE4CB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6873308" y="3136407"/>
            <a:ext cx="685766" cy="6720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F68ACA-1043-45B6-9E8B-ACC09FB4FF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7788273" y="1406768"/>
            <a:ext cx="685766" cy="6720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2B78F46-F210-4634-99E0-08B42D38E3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7788273" y="2268790"/>
            <a:ext cx="685766" cy="6720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7DEBE05-8C24-45CE-A613-6D3A522F5D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7788273" y="3136407"/>
            <a:ext cx="685766" cy="6720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6B5F6F4-2B92-47B5-8A90-6D900F0436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8703238" y="1406768"/>
            <a:ext cx="685766" cy="6720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C001128-A80C-4186-885E-948CACD8F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8703238" y="2268790"/>
            <a:ext cx="685766" cy="67203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2B8ED1C-D060-49B9-BB7A-1E035F5676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8703238" y="3136407"/>
            <a:ext cx="685766" cy="67203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70E402-D30D-4FDC-94FE-E346D0CAD0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9618203" y="1406768"/>
            <a:ext cx="685766" cy="67203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D4EFC66-1736-45B6-915E-0BD0979CF8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9618203" y="2268790"/>
            <a:ext cx="685766" cy="67203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639212C-4045-4437-8C7C-9EB19286B8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9618203" y="3136407"/>
            <a:ext cx="685766" cy="6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270452" y="214144"/>
            <a:ext cx="45063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Part of the array is hidden.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total is less than 12.</a:t>
            </a: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0A1006-ADAA-40BC-B698-6B394D2099EE}"/>
              </a:ext>
            </a:extLst>
          </p:cNvPr>
          <p:cNvSpPr txBox="1"/>
          <p:nvPr/>
        </p:nvSpPr>
        <p:spPr>
          <a:xfrm>
            <a:off x="314621" y="4188655"/>
            <a:ext cx="6928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could the array be?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List all possibilities as number sentences.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9763A-BAF4-42AA-8933-2D55D777CAA1}"/>
              </a:ext>
            </a:extLst>
          </p:cNvPr>
          <p:cNvSpPr txBox="1"/>
          <p:nvPr/>
        </p:nvSpPr>
        <p:spPr>
          <a:xfrm>
            <a:off x="314621" y="5137258"/>
            <a:ext cx="9685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x 3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x 4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x 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1C7BC6-CFB2-4823-8865-DDC1E64B0BEF}"/>
              </a:ext>
            </a:extLst>
          </p:cNvPr>
          <p:cNvSpPr/>
          <p:nvPr/>
        </p:nvSpPr>
        <p:spPr>
          <a:xfrm>
            <a:off x="3405144" y="2724849"/>
            <a:ext cx="1033292" cy="9895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A5A7B7-2E94-441C-B37B-909B797980CB}"/>
              </a:ext>
            </a:extLst>
          </p:cNvPr>
          <p:cNvSpPr/>
          <p:nvPr/>
        </p:nvSpPr>
        <p:spPr>
          <a:xfrm>
            <a:off x="4755894" y="2724849"/>
            <a:ext cx="1033292" cy="9895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0E6F093-333A-4CF9-85BD-A77284F91A9E}"/>
              </a:ext>
            </a:extLst>
          </p:cNvPr>
          <p:cNvSpPr/>
          <p:nvPr/>
        </p:nvSpPr>
        <p:spPr>
          <a:xfrm>
            <a:off x="3405144" y="1517171"/>
            <a:ext cx="1033292" cy="9895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BE6F81-7772-4D40-B3F7-B007FE62202B}"/>
              </a:ext>
            </a:extLst>
          </p:cNvPr>
          <p:cNvSpPr/>
          <p:nvPr/>
        </p:nvSpPr>
        <p:spPr>
          <a:xfrm>
            <a:off x="4755894" y="1517171"/>
            <a:ext cx="1033292" cy="9895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 descr="Image result for splat clipart">
            <a:extLst>
              <a:ext uri="{FF2B5EF4-FFF2-40B4-BE49-F238E27FC236}">
                <a16:creationId xmlns:a16="http://schemas.microsoft.com/office/drawing/2014/main" id="{A94D1D3E-8B5C-4D1F-83C9-40BF86219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46" y="636313"/>
            <a:ext cx="5153732" cy="36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23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21224" y="3796550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Make doubles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054818" y="1722844"/>
            <a:ext cx="5839800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Wednesday Short Lesson </a:t>
            </a:r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65735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431295" y="423796"/>
            <a:ext cx="117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Has this representation been doubled?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9F7099-5A45-40FF-A102-980FF05D3D51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722556"/>
          <a:ext cx="8128000" cy="299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57400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19405758"/>
                    </a:ext>
                  </a:extLst>
                </a:gridCol>
              </a:tblGrid>
              <a:tr h="2996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08153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5A7985B-44EB-499E-95FF-2F4CD08892FC}"/>
              </a:ext>
            </a:extLst>
          </p:cNvPr>
          <p:cNvSpPr txBox="1"/>
          <p:nvPr/>
        </p:nvSpPr>
        <p:spPr>
          <a:xfrm>
            <a:off x="186786" y="5170239"/>
            <a:ext cx="11760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FA046-D970-46E6-8FD4-7765832AD6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27" y="2751074"/>
            <a:ext cx="869793" cy="93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8782F5-A027-4F6B-9D86-9AB6A68236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57" y="2281128"/>
            <a:ext cx="869793" cy="939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6F612B-AAA2-4528-B23D-1624289356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54" y="3221020"/>
            <a:ext cx="869793" cy="93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0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431295" y="423796"/>
            <a:ext cx="117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Has this representation been doubled?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9F7099-5A45-40FF-A102-980FF05D3D51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722556"/>
          <a:ext cx="8128000" cy="299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57400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19405758"/>
                    </a:ext>
                  </a:extLst>
                </a:gridCol>
              </a:tblGrid>
              <a:tr h="2996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08153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5A7985B-44EB-499E-95FF-2F4CD08892FC}"/>
              </a:ext>
            </a:extLst>
          </p:cNvPr>
          <p:cNvSpPr txBox="1"/>
          <p:nvPr/>
        </p:nvSpPr>
        <p:spPr>
          <a:xfrm>
            <a:off x="186786" y="5170239"/>
            <a:ext cx="11760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4F673-12C9-4370-BAFF-DDD1C9CE1D4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69" y="2190057"/>
            <a:ext cx="1121397" cy="1121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941DF0-B9CD-4FF6-B30C-40CC99DFE3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32" y="3089404"/>
            <a:ext cx="1121397" cy="11213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E1AF7C-0912-4A14-A856-5FD4C4E312D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47" y="1968007"/>
            <a:ext cx="1121397" cy="11213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17FC4A-529F-4550-A15F-7698A8BE2F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988" y="3453352"/>
            <a:ext cx="1121397" cy="11213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CBBDFC-90D5-4390-AF9B-96757401596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70" y="2750756"/>
            <a:ext cx="1121397" cy="11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DEA548-10F3-4C98-B050-0164D6B12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431295" y="423796"/>
            <a:ext cx="117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Has this representation been doubled?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A7985B-44EB-499E-95FF-2F4CD08892FC}"/>
              </a:ext>
            </a:extLst>
          </p:cNvPr>
          <p:cNvSpPr txBox="1"/>
          <p:nvPr/>
        </p:nvSpPr>
        <p:spPr>
          <a:xfrm>
            <a:off x="186786" y="5170239"/>
            <a:ext cx="11760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1922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431295" y="423796"/>
            <a:ext cx="117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Has this representation been doubled?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9F7099-5A45-40FF-A102-980FF05D3D51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722556"/>
          <a:ext cx="8128000" cy="299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57400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19405758"/>
                    </a:ext>
                  </a:extLst>
                </a:gridCol>
              </a:tblGrid>
              <a:tr h="29969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08153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5A7985B-44EB-499E-95FF-2F4CD08892FC}"/>
              </a:ext>
            </a:extLst>
          </p:cNvPr>
          <p:cNvSpPr txBox="1"/>
          <p:nvPr/>
        </p:nvSpPr>
        <p:spPr>
          <a:xfrm>
            <a:off x="186786" y="5170239"/>
            <a:ext cx="11760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4568CA-AF08-4D7B-824D-362FA98225A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01" y="2090301"/>
            <a:ext cx="768930" cy="9798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837E2A-5380-4D8C-B73D-2131C1F54A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96" y="3390198"/>
            <a:ext cx="768930" cy="979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23228B-5CD0-4C5A-BD84-C95B350DFE8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1" y="2466883"/>
            <a:ext cx="768930" cy="979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F3B6F1-AF28-4BF4-8D53-3E9E8DB151C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18" y="3390198"/>
            <a:ext cx="768930" cy="9798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645E81-3F02-4A89-B15B-3DFAAE13204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98" y="2060912"/>
            <a:ext cx="768930" cy="9798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DF2D90-12CD-446E-AF79-E882B6DAEBE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54" y="2015204"/>
            <a:ext cx="768930" cy="9798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7C760E-5980-4AC2-81F4-4D4D9A4944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29" y="3475049"/>
            <a:ext cx="768930" cy="9798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0C1F14-2C1A-4232-AA1B-AE5A66F9D15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66" y="2197457"/>
            <a:ext cx="768930" cy="9798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FA4FB3-6A8C-4B74-A86D-5D1E18616FB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4" y="3445067"/>
            <a:ext cx="768930" cy="9798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1777E4-6D70-4562-8F58-66C2AC59B2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07" y="1991245"/>
            <a:ext cx="768930" cy="9798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8718496-9912-4097-BF84-3D8387EB42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47" y="3244381"/>
            <a:ext cx="768930" cy="9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2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00AFFD-D662-47C5-B12C-C4FCE52F5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431295" y="423796"/>
            <a:ext cx="117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Has this representation been doubled?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A7985B-44EB-499E-95FF-2F4CD08892FC}"/>
              </a:ext>
            </a:extLst>
          </p:cNvPr>
          <p:cNvSpPr txBox="1"/>
          <p:nvPr/>
        </p:nvSpPr>
        <p:spPr>
          <a:xfrm>
            <a:off x="186786" y="5170239"/>
            <a:ext cx="11760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0468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21224" y="4184927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Arrays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453635" y="1964462"/>
            <a:ext cx="5284725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Monday Short Lesson </a:t>
            </a:r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90222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CED6BB-771F-4798-A4D1-F4E5F3257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E2D7404-35B5-42CB-A6C2-1B0C0E57AE5F}"/>
              </a:ext>
            </a:extLst>
          </p:cNvPr>
          <p:cNvSpPr/>
          <p:nvPr/>
        </p:nvSpPr>
        <p:spPr>
          <a:xfrm>
            <a:off x="1949534" y="3248317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B2C8E2F-88DE-412A-B92E-53DD796567D1}"/>
              </a:ext>
            </a:extLst>
          </p:cNvPr>
          <p:cNvSpPr/>
          <p:nvPr/>
        </p:nvSpPr>
        <p:spPr>
          <a:xfrm>
            <a:off x="3709992" y="3248317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2DAB7-0ABD-4C5A-98CD-07149C61731E}"/>
              </a:ext>
            </a:extLst>
          </p:cNvPr>
          <p:cNvSpPr txBox="1"/>
          <p:nvPr/>
        </p:nvSpPr>
        <p:spPr>
          <a:xfrm>
            <a:off x="6886957" y="3137079"/>
            <a:ext cx="462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1 is 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1DDCE-05B7-42AC-89D0-B40D7DD3C3C6}"/>
              </a:ext>
            </a:extLst>
          </p:cNvPr>
          <p:cNvSpPr txBox="1"/>
          <p:nvPr/>
        </p:nvSpPr>
        <p:spPr>
          <a:xfrm>
            <a:off x="9329489" y="3055858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127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9AEA8F-AF88-40C0-B7AB-C9A4D2A28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6886957" y="3137079"/>
            <a:ext cx="462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2 is _______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2D7404-35B5-42CB-A6C2-1B0C0E57AE5F}"/>
              </a:ext>
            </a:extLst>
          </p:cNvPr>
          <p:cNvSpPr/>
          <p:nvPr/>
        </p:nvSpPr>
        <p:spPr>
          <a:xfrm>
            <a:off x="1769533" y="2739968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A9CF41-C449-4D29-95BF-61501FB98B44}"/>
              </a:ext>
            </a:extLst>
          </p:cNvPr>
          <p:cNvSpPr txBox="1"/>
          <p:nvPr/>
        </p:nvSpPr>
        <p:spPr>
          <a:xfrm>
            <a:off x="9398314" y="3055858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513DA4-CF2C-450E-A908-8C4198B586C2}"/>
              </a:ext>
            </a:extLst>
          </p:cNvPr>
          <p:cNvSpPr/>
          <p:nvPr/>
        </p:nvSpPr>
        <p:spPr>
          <a:xfrm>
            <a:off x="2121477" y="3825299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65AD025-FE4B-4D67-A5D7-EDA619B68E8E}"/>
              </a:ext>
            </a:extLst>
          </p:cNvPr>
          <p:cNvSpPr/>
          <p:nvPr/>
        </p:nvSpPr>
        <p:spPr>
          <a:xfrm>
            <a:off x="3852498" y="2739968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361A54A-A3F9-4BDC-A4B7-2E1EE019B5BF}"/>
              </a:ext>
            </a:extLst>
          </p:cNvPr>
          <p:cNvSpPr/>
          <p:nvPr/>
        </p:nvSpPr>
        <p:spPr>
          <a:xfrm>
            <a:off x="3517191" y="3825299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111D0E-EB73-48D3-AA01-858A01B1F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4052175-4B3E-449A-B4DA-1953076A6D03}"/>
              </a:ext>
            </a:extLst>
          </p:cNvPr>
          <p:cNvGrpSpPr/>
          <p:nvPr/>
        </p:nvGrpSpPr>
        <p:grpSpPr>
          <a:xfrm>
            <a:off x="1616092" y="1758909"/>
            <a:ext cx="1349740" cy="3340181"/>
            <a:chOff x="1530443" y="1674271"/>
            <a:chExt cx="1502677" cy="369785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E2D7404-35B5-42CB-A6C2-1B0C0E57AE5F}"/>
                </a:ext>
              </a:extLst>
            </p:cNvPr>
            <p:cNvSpPr/>
            <p:nvPr/>
          </p:nvSpPr>
          <p:spPr>
            <a:xfrm>
              <a:off x="1591441" y="4106565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513DA4-CF2C-450E-A908-8C4198B586C2}"/>
                </a:ext>
              </a:extLst>
            </p:cNvPr>
            <p:cNvSpPr/>
            <p:nvPr/>
          </p:nvSpPr>
          <p:spPr>
            <a:xfrm>
              <a:off x="2335667" y="4757031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3FBF9F-8990-401A-B6A8-E6BEBF30D01E}"/>
                </a:ext>
              </a:extLst>
            </p:cNvPr>
            <p:cNvSpPr/>
            <p:nvPr/>
          </p:nvSpPr>
          <p:spPr>
            <a:xfrm>
              <a:off x="1530443" y="3144740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826D5B7-AB8F-4636-BF44-5998826BE970}"/>
                </a:ext>
              </a:extLst>
            </p:cNvPr>
            <p:cNvSpPr/>
            <p:nvPr/>
          </p:nvSpPr>
          <p:spPr>
            <a:xfrm>
              <a:off x="2328117" y="3746242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96451B0-C8F1-40FE-A798-4B9DBD223ED5}"/>
                </a:ext>
              </a:extLst>
            </p:cNvPr>
            <p:cNvSpPr/>
            <p:nvPr/>
          </p:nvSpPr>
          <p:spPr>
            <a:xfrm>
              <a:off x="1683624" y="222649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B9F18CA-F446-43EF-AF04-31C0379BA455}"/>
                </a:ext>
              </a:extLst>
            </p:cNvPr>
            <p:cNvSpPr/>
            <p:nvPr/>
          </p:nvSpPr>
          <p:spPr>
            <a:xfrm>
              <a:off x="2419880" y="2822409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3D321E5-AA53-4653-8171-1F563725D2B9}"/>
                </a:ext>
              </a:extLst>
            </p:cNvPr>
            <p:cNvSpPr/>
            <p:nvPr/>
          </p:nvSpPr>
          <p:spPr>
            <a:xfrm>
              <a:off x="2367016" y="1674271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809309F-BF88-4D45-B955-17E1277DBD83}"/>
              </a:ext>
            </a:extLst>
          </p:cNvPr>
          <p:cNvGrpSpPr/>
          <p:nvPr/>
        </p:nvGrpSpPr>
        <p:grpSpPr>
          <a:xfrm flipH="1">
            <a:off x="3272262" y="1767257"/>
            <a:ext cx="1364452" cy="3331833"/>
            <a:chOff x="3068381" y="1651059"/>
            <a:chExt cx="1502677" cy="369785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B52A22D-CA22-4408-98AD-B456A70801B9}"/>
                </a:ext>
              </a:extLst>
            </p:cNvPr>
            <p:cNvSpPr/>
            <p:nvPr/>
          </p:nvSpPr>
          <p:spPr>
            <a:xfrm>
              <a:off x="3129379" y="4083353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ABE868B-8844-4C40-A056-6137BA025157}"/>
                </a:ext>
              </a:extLst>
            </p:cNvPr>
            <p:cNvSpPr/>
            <p:nvPr/>
          </p:nvSpPr>
          <p:spPr>
            <a:xfrm>
              <a:off x="3873605" y="4733819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69B4435-6010-44A3-946F-2C91BF3DB20A}"/>
                </a:ext>
              </a:extLst>
            </p:cNvPr>
            <p:cNvSpPr/>
            <p:nvPr/>
          </p:nvSpPr>
          <p:spPr>
            <a:xfrm>
              <a:off x="3068381" y="312152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A136670-E638-4297-87B6-5E7414E5DCAD}"/>
                </a:ext>
              </a:extLst>
            </p:cNvPr>
            <p:cNvSpPr/>
            <p:nvPr/>
          </p:nvSpPr>
          <p:spPr>
            <a:xfrm>
              <a:off x="3866055" y="3723030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0ADB4E4-28A2-4A35-A6AC-D471A8EE905C}"/>
                </a:ext>
              </a:extLst>
            </p:cNvPr>
            <p:cNvSpPr/>
            <p:nvPr/>
          </p:nvSpPr>
          <p:spPr>
            <a:xfrm>
              <a:off x="3221562" y="2203286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66F33E8-B4AF-49F6-AEF3-E2AF9E5EFBF1}"/>
                </a:ext>
              </a:extLst>
            </p:cNvPr>
            <p:cNvSpPr/>
            <p:nvPr/>
          </p:nvSpPr>
          <p:spPr>
            <a:xfrm>
              <a:off x="3957818" y="2799197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7021C4F-75F9-4C40-A03A-00A56754D30E}"/>
                </a:ext>
              </a:extLst>
            </p:cNvPr>
            <p:cNvSpPr/>
            <p:nvPr/>
          </p:nvSpPr>
          <p:spPr>
            <a:xfrm>
              <a:off x="3904954" y="1651059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FF3C9C4-B88C-45C0-BB7C-8FDA9F8CD1C7}"/>
              </a:ext>
            </a:extLst>
          </p:cNvPr>
          <p:cNvSpPr txBox="1"/>
          <p:nvPr/>
        </p:nvSpPr>
        <p:spPr>
          <a:xfrm>
            <a:off x="6666443" y="3137079"/>
            <a:ext cx="484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_____ is _____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157855-B34D-4B63-B5B0-38017D59CAF6}"/>
              </a:ext>
            </a:extLst>
          </p:cNvPr>
          <p:cNvSpPr txBox="1"/>
          <p:nvPr/>
        </p:nvSpPr>
        <p:spPr>
          <a:xfrm>
            <a:off x="9686850" y="3055858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D795C1-BC7D-4CE9-A892-01C746B323B3}"/>
              </a:ext>
            </a:extLst>
          </p:cNvPr>
          <p:cNvSpPr txBox="1"/>
          <p:nvPr/>
        </p:nvSpPr>
        <p:spPr>
          <a:xfrm>
            <a:off x="8167368" y="3050813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2797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5278B3-861A-4101-B87E-0DCED693A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6666443" y="3137079"/>
            <a:ext cx="484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_____ is _____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2D7404-35B5-42CB-A6C2-1B0C0E57AE5F}"/>
              </a:ext>
            </a:extLst>
          </p:cNvPr>
          <p:cNvSpPr/>
          <p:nvPr/>
        </p:nvSpPr>
        <p:spPr>
          <a:xfrm>
            <a:off x="2238913" y="3799018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A9CF41-C449-4D29-95BF-61501FB98B44}"/>
              </a:ext>
            </a:extLst>
          </p:cNvPr>
          <p:cNvSpPr txBox="1"/>
          <p:nvPr/>
        </p:nvSpPr>
        <p:spPr>
          <a:xfrm>
            <a:off x="9686850" y="3055858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513DA4-CF2C-450E-A908-8C4198B586C2}"/>
              </a:ext>
            </a:extLst>
          </p:cNvPr>
          <p:cNvSpPr/>
          <p:nvPr/>
        </p:nvSpPr>
        <p:spPr>
          <a:xfrm>
            <a:off x="2335667" y="4757031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73FBF9F-8990-401A-B6A8-E6BEBF30D01E}"/>
              </a:ext>
            </a:extLst>
          </p:cNvPr>
          <p:cNvSpPr/>
          <p:nvPr/>
        </p:nvSpPr>
        <p:spPr>
          <a:xfrm>
            <a:off x="1440199" y="3286161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826D5B7-AB8F-4636-BF44-5998826BE970}"/>
              </a:ext>
            </a:extLst>
          </p:cNvPr>
          <p:cNvSpPr/>
          <p:nvPr/>
        </p:nvSpPr>
        <p:spPr>
          <a:xfrm>
            <a:off x="2112146" y="2545927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3D321E5-AA53-4653-8171-1F563725D2B9}"/>
              </a:ext>
            </a:extLst>
          </p:cNvPr>
          <p:cNvSpPr/>
          <p:nvPr/>
        </p:nvSpPr>
        <p:spPr>
          <a:xfrm>
            <a:off x="2367016" y="1674271"/>
            <a:ext cx="613240" cy="615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A884E5-E6C2-45FE-BD6E-A9790BD40189}"/>
              </a:ext>
            </a:extLst>
          </p:cNvPr>
          <p:cNvSpPr txBox="1"/>
          <p:nvPr/>
        </p:nvSpPr>
        <p:spPr>
          <a:xfrm>
            <a:off x="8167368" y="3050813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9056C4-2E48-4082-A7C7-4C8B653DFADA}"/>
              </a:ext>
            </a:extLst>
          </p:cNvPr>
          <p:cNvGrpSpPr/>
          <p:nvPr/>
        </p:nvGrpSpPr>
        <p:grpSpPr>
          <a:xfrm>
            <a:off x="3307306" y="1682619"/>
            <a:ext cx="1520391" cy="3697854"/>
            <a:chOff x="3307306" y="1682619"/>
            <a:chExt cx="1520391" cy="369785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B52A22D-CA22-4408-98AD-B456A70801B9}"/>
                </a:ext>
              </a:extLst>
            </p:cNvPr>
            <p:cNvSpPr/>
            <p:nvPr/>
          </p:nvSpPr>
          <p:spPr>
            <a:xfrm flipH="1">
              <a:off x="3450273" y="379901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ABE868B-8844-4C40-A056-6137BA025157}"/>
                </a:ext>
              </a:extLst>
            </p:cNvPr>
            <p:cNvSpPr/>
            <p:nvPr/>
          </p:nvSpPr>
          <p:spPr>
            <a:xfrm flipH="1">
              <a:off x="3338655" y="4765379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69B4435-6010-44A3-946F-2C91BF3DB20A}"/>
                </a:ext>
              </a:extLst>
            </p:cNvPr>
            <p:cNvSpPr/>
            <p:nvPr/>
          </p:nvSpPr>
          <p:spPr>
            <a:xfrm flipH="1">
              <a:off x="4214457" y="3282985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A136670-E638-4297-87B6-5E7414E5DCAD}"/>
                </a:ext>
              </a:extLst>
            </p:cNvPr>
            <p:cNvSpPr/>
            <p:nvPr/>
          </p:nvSpPr>
          <p:spPr>
            <a:xfrm flipH="1">
              <a:off x="3584675" y="2545927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7021C4F-75F9-4C40-A03A-00A56754D30E}"/>
                </a:ext>
              </a:extLst>
            </p:cNvPr>
            <p:cNvSpPr/>
            <p:nvPr/>
          </p:nvSpPr>
          <p:spPr>
            <a:xfrm flipH="1">
              <a:off x="3307306" y="1682619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171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DC1F0-1EB9-4876-8EBB-65559E063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FF9736E4-6568-4B8D-816D-EBD7BD12C20B}"/>
              </a:ext>
            </a:extLst>
          </p:cNvPr>
          <p:cNvSpPr/>
          <p:nvPr/>
        </p:nvSpPr>
        <p:spPr>
          <a:xfrm>
            <a:off x="3827626" y="1630614"/>
            <a:ext cx="7312929" cy="1786357"/>
          </a:xfrm>
          <a:prstGeom prst="wedgeRoundRectCallout">
            <a:avLst>
              <a:gd name="adj1" fmla="val -57346"/>
              <a:gd name="adj2" fmla="val 2642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If I double 4, the answer will be equal to </a:t>
            </a:r>
            <a:b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 – 6.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46E5DA-0977-40A1-8D72-960C15EC8FDE}"/>
              </a:ext>
            </a:extLst>
          </p:cNvPr>
          <p:cNvSpPr txBox="1"/>
          <p:nvPr/>
        </p:nvSpPr>
        <p:spPr>
          <a:xfrm>
            <a:off x="589798" y="4127093"/>
            <a:ext cx="677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 you agree with Dom?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ACE386-6249-42EB-9BC0-245368AE2847}"/>
              </a:ext>
            </a:extLst>
          </p:cNvPr>
          <p:cNvSpPr txBox="1"/>
          <p:nvPr/>
        </p:nvSpPr>
        <p:spPr>
          <a:xfrm>
            <a:off x="589798" y="4980670"/>
            <a:ext cx="6770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No, double 4 is 8. 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 – 6 = 6.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9C362D6-E60B-415F-B307-32EF45FFD2C0}"/>
              </a:ext>
            </a:extLst>
          </p:cNvPr>
          <p:cNvSpPr txBox="1"/>
          <p:nvPr/>
        </p:nvSpPr>
        <p:spPr>
          <a:xfrm>
            <a:off x="339075" y="274161"/>
            <a:ext cx="677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Dom says, </a:t>
            </a:r>
          </a:p>
        </p:txBody>
      </p:sp>
    </p:spTree>
    <p:extLst>
      <p:ext uri="{BB962C8B-B14F-4D97-AF65-F5344CB8AC3E}">
        <p14:creationId xmlns:p14="http://schemas.microsoft.com/office/powerpoint/2010/main" val="21986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5884B3-74EF-40C7-BFE4-A84C75C2C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16ADC6-93F1-430C-98AD-8540D8DFB055}"/>
              </a:ext>
            </a:extLst>
          </p:cNvPr>
          <p:cNvSpPr txBox="1"/>
          <p:nvPr/>
        </p:nvSpPr>
        <p:spPr>
          <a:xfrm>
            <a:off x="6930331" y="3040049"/>
            <a:ext cx="4373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       is 16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39E06C-EDCB-4CD4-A50B-821EDFF581B0}"/>
              </a:ext>
            </a:extLst>
          </p:cNvPr>
          <p:cNvSpPr/>
          <p:nvPr/>
        </p:nvSpPr>
        <p:spPr>
          <a:xfrm>
            <a:off x="9046758" y="3040049"/>
            <a:ext cx="873991" cy="8383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F367EFD-06ED-43CB-8FBB-ED1F48326AAA}"/>
              </a:ext>
            </a:extLst>
          </p:cNvPr>
          <p:cNvSpPr/>
          <p:nvPr/>
        </p:nvSpPr>
        <p:spPr>
          <a:xfrm>
            <a:off x="9046757" y="3038807"/>
            <a:ext cx="873991" cy="8383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4D44AD-029B-43FB-B224-CB39A080B817}"/>
              </a:ext>
            </a:extLst>
          </p:cNvPr>
          <p:cNvGrpSpPr/>
          <p:nvPr/>
        </p:nvGrpSpPr>
        <p:grpSpPr>
          <a:xfrm>
            <a:off x="1624188" y="1911763"/>
            <a:ext cx="1294125" cy="3371870"/>
            <a:chOff x="1530443" y="1595613"/>
            <a:chExt cx="1502677" cy="38650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7DB144-1869-4C4C-A9F7-153E7F79C49F}"/>
                </a:ext>
              </a:extLst>
            </p:cNvPr>
            <p:cNvSpPr/>
            <p:nvPr/>
          </p:nvSpPr>
          <p:spPr>
            <a:xfrm>
              <a:off x="1591441" y="4106565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B7C3DC7-68B3-44D2-9DCC-AAE870271625}"/>
                </a:ext>
              </a:extLst>
            </p:cNvPr>
            <p:cNvSpPr/>
            <p:nvPr/>
          </p:nvSpPr>
          <p:spPr>
            <a:xfrm>
              <a:off x="2335667" y="4845520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FA07801-2CD4-4A9B-8114-C1E8CE148E50}"/>
                </a:ext>
              </a:extLst>
            </p:cNvPr>
            <p:cNvSpPr/>
            <p:nvPr/>
          </p:nvSpPr>
          <p:spPr>
            <a:xfrm>
              <a:off x="1530443" y="3144740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538C6B9-78FC-4BF7-837E-C21A29A0CC92}"/>
                </a:ext>
              </a:extLst>
            </p:cNvPr>
            <p:cNvSpPr/>
            <p:nvPr/>
          </p:nvSpPr>
          <p:spPr>
            <a:xfrm>
              <a:off x="2357613" y="399204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F086053-558C-4A50-9C91-6F0776324736}"/>
                </a:ext>
              </a:extLst>
            </p:cNvPr>
            <p:cNvSpPr/>
            <p:nvPr/>
          </p:nvSpPr>
          <p:spPr>
            <a:xfrm>
              <a:off x="1683624" y="222649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B1BD37-320A-4940-A939-8F8E48C3D855}"/>
                </a:ext>
              </a:extLst>
            </p:cNvPr>
            <p:cNvSpPr/>
            <p:nvPr/>
          </p:nvSpPr>
          <p:spPr>
            <a:xfrm>
              <a:off x="2419880" y="3176372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49EE9EF-0A18-4227-918A-37865476DC59}"/>
                </a:ext>
              </a:extLst>
            </p:cNvPr>
            <p:cNvSpPr/>
            <p:nvPr/>
          </p:nvSpPr>
          <p:spPr>
            <a:xfrm>
              <a:off x="2367016" y="1595613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A63DCF5-C5C5-4723-8D55-1DB5C032157F}"/>
                </a:ext>
              </a:extLst>
            </p:cNvPr>
            <p:cNvSpPr/>
            <p:nvPr/>
          </p:nvSpPr>
          <p:spPr>
            <a:xfrm>
              <a:off x="2408245" y="2396284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103EE70-6FB4-4C03-BCD8-13152B6B47BA}"/>
              </a:ext>
            </a:extLst>
          </p:cNvPr>
          <p:cNvGrpSpPr/>
          <p:nvPr/>
        </p:nvGrpSpPr>
        <p:grpSpPr>
          <a:xfrm flipH="1">
            <a:off x="3371619" y="1907458"/>
            <a:ext cx="1294125" cy="3371870"/>
            <a:chOff x="1530443" y="1595613"/>
            <a:chExt cx="1502677" cy="3865001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0984F5-94B0-4EA9-80CF-B56530E55732}"/>
                </a:ext>
              </a:extLst>
            </p:cNvPr>
            <p:cNvSpPr/>
            <p:nvPr/>
          </p:nvSpPr>
          <p:spPr>
            <a:xfrm>
              <a:off x="1591441" y="4106565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69D269E-6E1A-4C00-B1C2-29E58B4BE223}"/>
                </a:ext>
              </a:extLst>
            </p:cNvPr>
            <p:cNvSpPr/>
            <p:nvPr/>
          </p:nvSpPr>
          <p:spPr>
            <a:xfrm>
              <a:off x="2335667" y="4845520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932D212-6C90-43CC-9A48-C043A1F434D5}"/>
                </a:ext>
              </a:extLst>
            </p:cNvPr>
            <p:cNvSpPr/>
            <p:nvPr/>
          </p:nvSpPr>
          <p:spPr>
            <a:xfrm>
              <a:off x="1530443" y="3144740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BC9DB8B-24F0-4DA5-911D-375C6299B1A1}"/>
                </a:ext>
              </a:extLst>
            </p:cNvPr>
            <p:cNvSpPr/>
            <p:nvPr/>
          </p:nvSpPr>
          <p:spPr>
            <a:xfrm>
              <a:off x="2357613" y="399204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DEBE134-AACE-4F6A-8223-34D04CDDA65E}"/>
                </a:ext>
              </a:extLst>
            </p:cNvPr>
            <p:cNvSpPr/>
            <p:nvPr/>
          </p:nvSpPr>
          <p:spPr>
            <a:xfrm>
              <a:off x="1683624" y="2226498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7368613-098B-48E2-A06D-B9F47D4EEA34}"/>
                </a:ext>
              </a:extLst>
            </p:cNvPr>
            <p:cNvSpPr/>
            <p:nvPr/>
          </p:nvSpPr>
          <p:spPr>
            <a:xfrm>
              <a:off x="2419880" y="3176372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81474F3-190E-4FEA-8330-8ADF39CE0E44}"/>
                </a:ext>
              </a:extLst>
            </p:cNvPr>
            <p:cNvSpPr/>
            <p:nvPr/>
          </p:nvSpPr>
          <p:spPr>
            <a:xfrm>
              <a:off x="2367016" y="1595613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6B11F3D-94FD-4800-A4AB-6E683A736DB3}"/>
                </a:ext>
              </a:extLst>
            </p:cNvPr>
            <p:cNvSpPr/>
            <p:nvPr/>
          </p:nvSpPr>
          <p:spPr>
            <a:xfrm>
              <a:off x="2408245" y="2396284"/>
              <a:ext cx="613240" cy="6150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7427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7EAF5-A62A-4568-BBFA-9562F7ED6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B56187-DE19-4099-AF50-86FEB092100E}"/>
              </a:ext>
            </a:extLst>
          </p:cNvPr>
          <p:cNvSpPr txBox="1"/>
          <p:nvPr/>
        </p:nvSpPr>
        <p:spPr>
          <a:xfrm>
            <a:off x="3233349" y="4820893"/>
            <a:ext cx="639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_____ is 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D8BBE-CB84-4970-8FCE-E3ECF205BBB2}"/>
              </a:ext>
            </a:extLst>
          </p:cNvPr>
          <p:cNvSpPr txBox="1"/>
          <p:nvPr/>
        </p:nvSpPr>
        <p:spPr>
          <a:xfrm>
            <a:off x="6675078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81624-C883-4137-86C8-75E37E7A052E}"/>
              </a:ext>
            </a:extLst>
          </p:cNvPr>
          <p:cNvSpPr txBox="1"/>
          <p:nvPr/>
        </p:nvSpPr>
        <p:spPr>
          <a:xfrm>
            <a:off x="4968856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447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C3BD3C-CDCC-4F5F-8803-0828BA579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C65BF6-3EA5-4D97-8071-E70521DC5B93}"/>
              </a:ext>
            </a:extLst>
          </p:cNvPr>
          <p:cNvSpPr txBox="1"/>
          <p:nvPr/>
        </p:nvSpPr>
        <p:spPr>
          <a:xfrm>
            <a:off x="3233349" y="4820893"/>
            <a:ext cx="639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_____ is 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1CB98-2142-4D7A-91A0-4BA175DA71EC}"/>
              </a:ext>
            </a:extLst>
          </p:cNvPr>
          <p:cNvSpPr txBox="1"/>
          <p:nvPr/>
        </p:nvSpPr>
        <p:spPr>
          <a:xfrm>
            <a:off x="6675078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E2014-D139-4EB8-BA69-F845C373F245}"/>
              </a:ext>
            </a:extLst>
          </p:cNvPr>
          <p:cNvSpPr txBox="1"/>
          <p:nvPr/>
        </p:nvSpPr>
        <p:spPr>
          <a:xfrm>
            <a:off x="4968856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1880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1E6529-9294-483E-8D94-D21C51734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FF49CA-68F3-429A-B234-6937AC6714CC}"/>
              </a:ext>
            </a:extLst>
          </p:cNvPr>
          <p:cNvSpPr txBox="1"/>
          <p:nvPr/>
        </p:nvSpPr>
        <p:spPr>
          <a:xfrm>
            <a:off x="3233349" y="4820893"/>
            <a:ext cx="639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_____ is 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21EC2-10BE-4551-9E1B-AA280870DA9C}"/>
              </a:ext>
            </a:extLst>
          </p:cNvPr>
          <p:cNvSpPr txBox="1"/>
          <p:nvPr/>
        </p:nvSpPr>
        <p:spPr>
          <a:xfrm>
            <a:off x="6675078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6DE4B-C14A-4BED-8257-6100B2255894}"/>
              </a:ext>
            </a:extLst>
          </p:cNvPr>
          <p:cNvSpPr txBox="1"/>
          <p:nvPr/>
        </p:nvSpPr>
        <p:spPr>
          <a:xfrm>
            <a:off x="4968856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97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43899E-A878-407C-ABA4-AFD774674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3233349" y="4820893"/>
            <a:ext cx="639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_____ is _____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A9CF41-C449-4D29-95BF-61501FB98B44}"/>
              </a:ext>
            </a:extLst>
          </p:cNvPr>
          <p:cNvSpPr txBox="1"/>
          <p:nvPr/>
        </p:nvSpPr>
        <p:spPr>
          <a:xfrm>
            <a:off x="6675078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A884E5-E6C2-45FE-BD6E-A9790BD40189}"/>
              </a:ext>
            </a:extLst>
          </p:cNvPr>
          <p:cNvSpPr txBox="1"/>
          <p:nvPr/>
        </p:nvSpPr>
        <p:spPr>
          <a:xfrm>
            <a:off x="4968856" y="4793541"/>
            <a:ext cx="136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1224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CD447F-35C1-446D-9854-2E4C2F9DACCE}"/>
              </a:ext>
            </a:extLst>
          </p:cNvPr>
          <p:cNvSpPr/>
          <p:nvPr/>
        </p:nvSpPr>
        <p:spPr>
          <a:xfrm>
            <a:off x="3947557" y="3017156"/>
            <a:ext cx="870417" cy="82368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494523-347E-4B2D-A03F-405C0C96E978}"/>
              </a:ext>
            </a:extLst>
          </p:cNvPr>
          <p:cNvSpPr/>
          <p:nvPr/>
        </p:nvSpPr>
        <p:spPr>
          <a:xfrm>
            <a:off x="5376131" y="3017156"/>
            <a:ext cx="870417" cy="82368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BA4EB9B-FBCD-4D04-984A-7AE352BCE909}"/>
              </a:ext>
            </a:extLst>
          </p:cNvPr>
          <p:cNvSpPr/>
          <p:nvPr/>
        </p:nvSpPr>
        <p:spPr>
          <a:xfrm>
            <a:off x="6804706" y="3017156"/>
            <a:ext cx="870417" cy="82368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B67A10D-8573-4920-BCC4-B6842BF64425}"/>
              </a:ext>
            </a:extLst>
          </p:cNvPr>
          <p:cNvSpPr/>
          <p:nvPr/>
        </p:nvSpPr>
        <p:spPr>
          <a:xfrm>
            <a:off x="3947557" y="1809478"/>
            <a:ext cx="870417" cy="82368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AAFD8F-A797-4C73-A59F-676F2F1E5DE6}"/>
              </a:ext>
            </a:extLst>
          </p:cNvPr>
          <p:cNvSpPr/>
          <p:nvPr/>
        </p:nvSpPr>
        <p:spPr>
          <a:xfrm>
            <a:off x="5376131" y="1809478"/>
            <a:ext cx="870417" cy="82368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A05681A-9936-4F10-A523-2C58BBCA7384}"/>
              </a:ext>
            </a:extLst>
          </p:cNvPr>
          <p:cNvSpPr/>
          <p:nvPr/>
        </p:nvSpPr>
        <p:spPr>
          <a:xfrm>
            <a:off x="6804706" y="1809478"/>
            <a:ext cx="870417" cy="82368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4CFF77-5D97-4018-A575-5DC382CBC2DE}"/>
              </a:ext>
            </a:extLst>
          </p:cNvPr>
          <p:cNvSpPr txBox="1"/>
          <p:nvPr/>
        </p:nvSpPr>
        <p:spPr>
          <a:xfrm>
            <a:off x="996490" y="5264606"/>
            <a:ext cx="10371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 x ________     and     ________ x ________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F2C6EE-D0B5-4D27-BA34-7B613B13B97C}"/>
              </a:ext>
            </a:extLst>
          </p:cNvPr>
          <p:cNvSpPr txBox="1"/>
          <p:nvPr/>
        </p:nvSpPr>
        <p:spPr>
          <a:xfrm>
            <a:off x="7276289" y="5203581"/>
            <a:ext cx="163424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1ABABC-E9E9-445E-974C-9CA428138C7B}"/>
              </a:ext>
            </a:extLst>
          </p:cNvPr>
          <p:cNvSpPr txBox="1"/>
          <p:nvPr/>
        </p:nvSpPr>
        <p:spPr>
          <a:xfrm>
            <a:off x="9563407" y="5203581"/>
            <a:ext cx="151639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C0A087-D0EE-4950-82FB-3864ACB5C892}"/>
              </a:ext>
            </a:extLst>
          </p:cNvPr>
          <p:cNvSpPr txBox="1"/>
          <p:nvPr/>
        </p:nvSpPr>
        <p:spPr>
          <a:xfrm>
            <a:off x="1099103" y="5203581"/>
            <a:ext cx="16732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749CEC-ED5F-44EE-8265-E64513C38A73}"/>
              </a:ext>
            </a:extLst>
          </p:cNvPr>
          <p:cNvSpPr txBox="1"/>
          <p:nvPr/>
        </p:nvSpPr>
        <p:spPr>
          <a:xfrm>
            <a:off x="3336588" y="5203581"/>
            <a:ext cx="163424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C0A242-7992-4FC0-92F9-A1666142789C}"/>
              </a:ext>
            </a:extLst>
          </p:cNvPr>
          <p:cNvSpPr txBox="1"/>
          <p:nvPr/>
        </p:nvSpPr>
        <p:spPr>
          <a:xfrm>
            <a:off x="349863" y="313645"/>
            <a:ext cx="7449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Write number sentences to match the array. </a:t>
            </a:r>
          </a:p>
        </p:txBody>
      </p:sp>
    </p:spTree>
    <p:extLst>
      <p:ext uri="{BB962C8B-B14F-4D97-AF65-F5344CB8AC3E}">
        <p14:creationId xmlns:p14="http://schemas.microsoft.com/office/powerpoint/2010/main" val="20466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2DA43-FC1F-4FFF-95AD-1207ADB19110}"/>
              </a:ext>
            </a:extLst>
          </p:cNvPr>
          <p:cNvSpPr txBox="1"/>
          <p:nvPr/>
        </p:nvSpPr>
        <p:spPr>
          <a:xfrm>
            <a:off x="431295" y="423796"/>
            <a:ext cx="117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table.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078BE9-B05A-443E-B078-A2030D19442B}"/>
              </a:ext>
            </a:extLst>
          </p:cNvPr>
          <p:cNvGraphicFramePr>
            <a:graphicFrameLocks noGrp="1"/>
          </p:cNvGraphicFramePr>
          <p:nvPr/>
        </p:nvGraphicFramePr>
        <p:xfrm>
          <a:off x="596348" y="1432367"/>
          <a:ext cx="10999304" cy="4616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826">
                  <a:extLst>
                    <a:ext uri="{9D8B030D-6E8A-4147-A177-3AD203B41FA5}">
                      <a16:colId xmlns:a16="http://schemas.microsoft.com/office/drawing/2014/main" val="1227901610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4062368984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3499901462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762922530"/>
                    </a:ext>
                  </a:extLst>
                </a:gridCol>
              </a:tblGrid>
              <a:tr h="49435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Build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Represent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Add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0469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 1 = ______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84080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 2 = ______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77962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FC7E490A-C2FB-4333-9710-EE4623DD47EE}"/>
              </a:ext>
            </a:extLst>
          </p:cNvPr>
          <p:cNvSpPr txBox="1"/>
          <p:nvPr/>
        </p:nvSpPr>
        <p:spPr>
          <a:xfrm>
            <a:off x="6096339" y="2653423"/>
            <a:ext cx="276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 + 1 =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E691CD-9DD0-4222-AFA3-FF2D36CC5707}"/>
              </a:ext>
            </a:extLst>
          </p:cNvPr>
          <p:cNvSpPr txBox="1"/>
          <p:nvPr/>
        </p:nvSpPr>
        <p:spPr>
          <a:xfrm>
            <a:off x="5744305" y="4768565"/>
            <a:ext cx="3450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+ 2 = 4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06DAAA9-F8BD-4A62-9AD8-D569D57025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4289034"/>
            <a:ext cx="552923" cy="6021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2BE4F0B-38D1-4609-8155-51BD0D7B411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2" y="4289033"/>
            <a:ext cx="552923" cy="6021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7A2FC26-1EFF-449C-9F82-A73225DD794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5140491"/>
            <a:ext cx="552923" cy="6021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D40E14A-0D14-483F-8C78-7DF76F2F49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2" y="5140490"/>
            <a:ext cx="552923" cy="6021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0AA2C51-23F1-482A-BACE-361F5CEFDA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2236049"/>
            <a:ext cx="552923" cy="6021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4611C8C-610D-4578-9B46-E9762F1A7C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3087506"/>
            <a:ext cx="552923" cy="60217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339C1D1-A015-4C46-BBED-E37A8F07B390}"/>
              </a:ext>
            </a:extLst>
          </p:cNvPr>
          <p:cNvSpPr txBox="1"/>
          <p:nvPr/>
        </p:nvSpPr>
        <p:spPr>
          <a:xfrm>
            <a:off x="10596880" y="2582997"/>
            <a:ext cx="84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D4058E9-9F6A-4D4E-AE26-6CE2673F284C}"/>
              </a:ext>
            </a:extLst>
          </p:cNvPr>
          <p:cNvSpPr txBox="1"/>
          <p:nvPr/>
        </p:nvSpPr>
        <p:spPr>
          <a:xfrm>
            <a:off x="10596880" y="4633146"/>
            <a:ext cx="84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82AB1DB9-187F-401C-9BA3-3BC1A2B8C85B}"/>
              </a:ext>
            </a:extLst>
          </p:cNvPr>
          <p:cNvGraphicFramePr>
            <a:graphicFrameLocks noGrp="1"/>
          </p:cNvGraphicFramePr>
          <p:nvPr/>
        </p:nvGraphicFramePr>
        <p:xfrm>
          <a:off x="3530678" y="2444283"/>
          <a:ext cx="2381285" cy="98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57">
                  <a:extLst>
                    <a:ext uri="{9D8B030D-6E8A-4147-A177-3AD203B41FA5}">
                      <a16:colId xmlns:a16="http://schemas.microsoft.com/office/drawing/2014/main" val="65256293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587738949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24381076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227878301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029596226"/>
                    </a:ext>
                  </a:extLst>
                </a:gridCol>
              </a:tblGrid>
              <a:tr h="4941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600478"/>
                  </a:ext>
                </a:extLst>
              </a:tr>
              <a:tr h="494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47773"/>
                  </a:ext>
                </a:extLst>
              </a:tr>
            </a:tbl>
          </a:graphicData>
        </a:graphic>
      </p:graphicFrame>
      <p:sp>
        <p:nvSpPr>
          <p:cNvPr id="68" name="Oval 67">
            <a:extLst>
              <a:ext uri="{FF2B5EF4-FFF2-40B4-BE49-F238E27FC236}">
                <a16:creationId xmlns:a16="http://schemas.microsoft.com/office/drawing/2014/main" id="{3B48B2DB-B5F0-4895-AAD4-87890DD2C2E7}"/>
              </a:ext>
            </a:extLst>
          </p:cNvPr>
          <p:cNvSpPr/>
          <p:nvPr/>
        </p:nvSpPr>
        <p:spPr>
          <a:xfrm>
            <a:off x="3594911" y="2512645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FF8F094-3655-456D-9160-AED814EA9DA4}"/>
              </a:ext>
            </a:extLst>
          </p:cNvPr>
          <p:cNvSpPr/>
          <p:nvPr/>
        </p:nvSpPr>
        <p:spPr>
          <a:xfrm>
            <a:off x="3592982" y="3002705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474FE4D8-9D47-4590-91B1-8110300FFCF3}"/>
              </a:ext>
            </a:extLst>
          </p:cNvPr>
          <p:cNvGraphicFramePr>
            <a:graphicFrameLocks noGrp="1"/>
          </p:cNvGraphicFramePr>
          <p:nvPr/>
        </p:nvGraphicFramePr>
        <p:xfrm>
          <a:off x="3523852" y="4548202"/>
          <a:ext cx="2381285" cy="98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57">
                  <a:extLst>
                    <a:ext uri="{9D8B030D-6E8A-4147-A177-3AD203B41FA5}">
                      <a16:colId xmlns:a16="http://schemas.microsoft.com/office/drawing/2014/main" val="65256293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587738949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24381076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227878301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029596226"/>
                    </a:ext>
                  </a:extLst>
                </a:gridCol>
              </a:tblGrid>
              <a:tr h="4941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600478"/>
                  </a:ext>
                </a:extLst>
              </a:tr>
              <a:tr h="494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47773"/>
                  </a:ext>
                </a:extLst>
              </a:tr>
            </a:tbl>
          </a:graphicData>
        </a:graphic>
      </p:graphicFrame>
      <p:sp>
        <p:nvSpPr>
          <p:cNvPr id="83" name="Oval 82">
            <a:extLst>
              <a:ext uri="{FF2B5EF4-FFF2-40B4-BE49-F238E27FC236}">
                <a16:creationId xmlns:a16="http://schemas.microsoft.com/office/drawing/2014/main" id="{872BD728-2A69-4C86-A6B8-52EC05CFFE9B}"/>
              </a:ext>
            </a:extLst>
          </p:cNvPr>
          <p:cNvSpPr/>
          <p:nvPr/>
        </p:nvSpPr>
        <p:spPr>
          <a:xfrm>
            <a:off x="3587512" y="4613656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BFDC2F7-C267-4E74-BF01-755F866674AD}"/>
              </a:ext>
            </a:extLst>
          </p:cNvPr>
          <p:cNvSpPr/>
          <p:nvPr/>
        </p:nvSpPr>
        <p:spPr>
          <a:xfrm>
            <a:off x="4059116" y="4613656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FC738FD-1BEA-411D-AC4B-60C5A764D0CC}"/>
              </a:ext>
            </a:extLst>
          </p:cNvPr>
          <p:cNvSpPr/>
          <p:nvPr/>
        </p:nvSpPr>
        <p:spPr>
          <a:xfrm>
            <a:off x="3587512" y="5106043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612DB64-4BBE-4B77-9AE6-499334FB9406}"/>
              </a:ext>
            </a:extLst>
          </p:cNvPr>
          <p:cNvSpPr/>
          <p:nvPr/>
        </p:nvSpPr>
        <p:spPr>
          <a:xfrm>
            <a:off x="4060295" y="5109546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2B1D47F-F406-4B48-9B68-B82550FC91F7}"/>
              </a:ext>
            </a:extLst>
          </p:cNvPr>
          <p:cNvSpPr/>
          <p:nvPr/>
        </p:nvSpPr>
        <p:spPr>
          <a:xfrm>
            <a:off x="596348" y="3975181"/>
            <a:ext cx="10999304" cy="20728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0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62" grpId="0"/>
      <p:bldP spid="64" grpId="0"/>
      <p:bldP spid="68" grpId="0" animBg="1"/>
      <p:bldP spid="71" grpId="0" animBg="1"/>
      <p:bldP spid="83" grpId="0" animBg="1"/>
      <p:bldP spid="84" grpId="0" animBg="1"/>
      <p:bldP spid="86" grpId="0" animBg="1"/>
      <p:bldP spid="87" grpId="0" animBg="1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2DA43-FC1F-4FFF-95AD-1207ADB19110}"/>
              </a:ext>
            </a:extLst>
          </p:cNvPr>
          <p:cNvSpPr txBox="1"/>
          <p:nvPr/>
        </p:nvSpPr>
        <p:spPr>
          <a:xfrm>
            <a:off x="431295" y="423796"/>
            <a:ext cx="117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table.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078BE9-B05A-443E-B078-A2030D19442B}"/>
              </a:ext>
            </a:extLst>
          </p:cNvPr>
          <p:cNvGraphicFramePr>
            <a:graphicFrameLocks noGrp="1"/>
          </p:cNvGraphicFramePr>
          <p:nvPr/>
        </p:nvGraphicFramePr>
        <p:xfrm>
          <a:off x="596348" y="1432367"/>
          <a:ext cx="10999304" cy="4616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826">
                  <a:extLst>
                    <a:ext uri="{9D8B030D-6E8A-4147-A177-3AD203B41FA5}">
                      <a16:colId xmlns:a16="http://schemas.microsoft.com/office/drawing/2014/main" val="1227901610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4062368984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3499901462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762922530"/>
                    </a:ext>
                  </a:extLst>
                </a:gridCol>
              </a:tblGrid>
              <a:tr h="49435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Build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Represent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Add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0469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 3 = ______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84080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 4 = ______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77962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FC7E490A-C2FB-4333-9710-EE4623DD47EE}"/>
              </a:ext>
            </a:extLst>
          </p:cNvPr>
          <p:cNvSpPr txBox="1"/>
          <p:nvPr/>
        </p:nvSpPr>
        <p:spPr>
          <a:xfrm>
            <a:off x="6096339" y="2664998"/>
            <a:ext cx="276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+ 3 = 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E691CD-9DD0-4222-AFA3-FF2D36CC5707}"/>
              </a:ext>
            </a:extLst>
          </p:cNvPr>
          <p:cNvSpPr txBox="1"/>
          <p:nvPr/>
        </p:nvSpPr>
        <p:spPr>
          <a:xfrm>
            <a:off x="5744305" y="4768565"/>
            <a:ext cx="3450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 + 4 = 8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06DAAA9-F8BD-4A62-9AD8-D569D57025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4289034"/>
            <a:ext cx="552923" cy="6021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2BE4F0B-38D1-4609-8155-51BD0D7B411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2" y="4289033"/>
            <a:ext cx="552923" cy="6021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7A2FC26-1EFF-449C-9F82-A73225DD794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5140491"/>
            <a:ext cx="552923" cy="6021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D40E14A-0D14-483F-8C78-7DF76F2F49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2" y="5140490"/>
            <a:ext cx="552923" cy="6021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6781F45-4967-4FDE-8366-91099965D3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34" y="4289033"/>
            <a:ext cx="552923" cy="6021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2588C8E-7E7A-4576-A35D-8827BDB276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57" y="4289032"/>
            <a:ext cx="552923" cy="6021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0968F4F-5EF9-4DF4-9904-CD75D10DF8B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34" y="5140490"/>
            <a:ext cx="552923" cy="6021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22A7777-86D3-4D46-81BB-E5AFD0F8D74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57" y="5140489"/>
            <a:ext cx="552923" cy="6021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0AA2C51-23F1-482A-BACE-361F5CEFDA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2236049"/>
            <a:ext cx="552923" cy="6021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8131795-C39E-4176-A3B8-7BFBBB95C8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2" y="2236048"/>
            <a:ext cx="552923" cy="6021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4611C8C-610D-4578-9B46-E9762F1A7C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9" y="3087506"/>
            <a:ext cx="552923" cy="6021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13DA072-C3EC-4A6A-B364-097B2BA8A1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62" y="3087505"/>
            <a:ext cx="552923" cy="6021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A9C9964-55E5-441B-B9E9-CE3A4DAD707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34" y="2236048"/>
            <a:ext cx="552923" cy="60217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8D9D10F-564F-4B93-80A9-D890974B39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34" y="3087505"/>
            <a:ext cx="552923" cy="60217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339C1D1-A015-4C46-BBED-E37A8F07B390}"/>
              </a:ext>
            </a:extLst>
          </p:cNvPr>
          <p:cNvSpPr txBox="1"/>
          <p:nvPr/>
        </p:nvSpPr>
        <p:spPr>
          <a:xfrm>
            <a:off x="10596880" y="2582997"/>
            <a:ext cx="84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D4058E9-9F6A-4D4E-AE26-6CE2673F284C}"/>
              </a:ext>
            </a:extLst>
          </p:cNvPr>
          <p:cNvSpPr txBox="1"/>
          <p:nvPr/>
        </p:nvSpPr>
        <p:spPr>
          <a:xfrm>
            <a:off x="10596880" y="4633146"/>
            <a:ext cx="84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82AB1DB9-187F-401C-9BA3-3BC1A2B8C85B}"/>
              </a:ext>
            </a:extLst>
          </p:cNvPr>
          <p:cNvGraphicFramePr>
            <a:graphicFrameLocks noGrp="1"/>
          </p:cNvGraphicFramePr>
          <p:nvPr/>
        </p:nvGraphicFramePr>
        <p:xfrm>
          <a:off x="3530678" y="2444283"/>
          <a:ext cx="2381285" cy="98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57">
                  <a:extLst>
                    <a:ext uri="{9D8B030D-6E8A-4147-A177-3AD203B41FA5}">
                      <a16:colId xmlns:a16="http://schemas.microsoft.com/office/drawing/2014/main" val="65256293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587738949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24381076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227878301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029596226"/>
                    </a:ext>
                  </a:extLst>
                </a:gridCol>
              </a:tblGrid>
              <a:tr h="4941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600478"/>
                  </a:ext>
                </a:extLst>
              </a:tr>
              <a:tr h="494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47773"/>
                  </a:ext>
                </a:extLst>
              </a:tr>
            </a:tbl>
          </a:graphicData>
        </a:graphic>
      </p:graphicFrame>
      <p:sp>
        <p:nvSpPr>
          <p:cNvPr id="68" name="Oval 67">
            <a:extLst>
              <a:ext uri="{FF2B5EF4-FFF2-40B4-BE49-F238E27FC236}">
                <a16:creationId xmlns:a16="http://schemas.microsoft.com/office/drawing/2014/main" id="{3B48B2DB-B5F0-4895-AAD4-87890DD2C2E7}"/>
              </a:ext>
            </a:extLst>
          </p:cNvPr>
          <p:cNvSpPr/>
          <p:nvPr/>
        </p:nvSpPr>
        <p:spPr>
          <a:xfrm>
            <a:off x="3594911" y="2512645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D507404-B320-408C-948B-B740DFFA54FE}"/>
              </a:ext>
            </a:extLst>
          </p:cNvPr>
          <p:cNvSpPr/>
          <p:nvPr/>
        </p:nvSpPr>
        <p:spPr>
          <a:xfrm>
            <a:off x="4068046" y="2512645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7104771-A543-40E8-8EC9-D11E99B38BD1}"/>
              </a:ext>
            </a:extLst>
          </p:cNvPr>
          <p:cNvSpPr/>
          <p:nvPr/>
        </p:nvSpPr>
        <p:spPr>
          <a:xfrm>
            <a:off x="4545549" y="2512645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FF8F094-3655-456D-9160-AED814EA9DA4}"/>
              </a:ext>
            </a:extLst>
          </p:cNvPr>
          <p:cNvSpPr/>
          <p:nvPr/>
        </p:nvSpPr>
        <p:spPr>
          <a:xfrm>
            <a:off x="3594911" y="3002705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4B5E128-DC18-4BB2-9A44-6BEBBC92A393}"/>
              </a:ext>
            </a:extLst>
          </p:cNvPr>
          <p:cNvSpPr/>
          <p:nvPr/>
        </p:nvSpPr>
        <p:spPr>
          <a:xfrm>
            <a:off x="4067694" y="3006208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D723568-C5C1-402D-93FF-175104F25D12}"/>
              </a:ext>
            </a:extLst>
          </p:cNvPr>
          <p:cNvSpPr/>
          <p:nvPr/>
        </p:nvSpPr>
        <p:spPr>
          <a:xfrm>
            <a:off x="4547477" y="3006208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474FE4D8-9D47-4590-91B1-8110300FFCF3}"/>
              </a:ext>
            </a:extLst>
          </p:cNvPr>
          <p:cNvGraphicFramePr>
            <a:graphicFrameLocks noGrp="1"/>
          </p:cNvGraphicFramePr>
          <p:nvPr/>
        </p:nvGraphicFramePr>
        <p:xfrm>
          <a:off x="3523852" y="4548202"/>
          <a:ext cx="2381285" cy="98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57">
                  <a:extLst>
                    <a:ext uri="{9D8B030D-6E8A-4147-A177-3AD203B41FA5}">
                      <a16:colId xmlns:a16="http://schemas.microsoft.com/office/drawing/2014/main" val="65256293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587738949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24381076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227878301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029596226"/>
                    </a:ext>
                  </a:extLst>
                </a:gridCol>
              </a:tblGrid>
              <a:tr h="4941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600478"/>
                  </a:ext>
                </a:extLst>
              </a:tr>
              <a:tr h="494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47773"/>
                  </a:ext>
                </a:extLst>
              </a:tr>
            </a:tbl>
          </a:graphicData>
        </a:graphic>
      </p:graphicFrame>
      <p:sp>
        <p:nvSpPr>
          <p:cNvPr id="83" name="Oval 82">
            <a:extLst>
              <a:ext uri="{FF2B5EF4-FFF2-40B4-BE49-F238E27FC236}">
                <a16:creationId xmlns:a16="http://schemas.microsoft.com/office/drawing/2014/main" id="{872BD728-2A69-4C86-A6B8-52EC05CFFE9B}"/>
              </a:ext>
            </a:extLst>
          </p:cNvPr>
          <p:cNvSpPr/>
          <p:nvPr/>
        </p:nvSpPr>
        <p:spPr>
          <a:xfrm>
            <a:off x="3587512" y="4613656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BFDC2F7-C267-4E74-BF01-755F866674AD}"/>
              </a:ext>
            </a:extLst>
          </p:cNvPr>
          <p:cNvSpPr/>
          <p:nvPr/>
        </p:nvSpPr>
        <p:spPr>
          <a:xfrm>
            <a:off x="4059116" y="4613656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EDB20D9-AC0A-4959-A5A7-D7C18A82133C}"/>
              </a:ext>
            </a:extLst>
          </p:cNvPr>
          <p:cNvSpPr/>
          <p:nvPr/>
        </p:nvSpPr>
        <p:spPr>
          <a:xfrm>
            <a:off x="4540079" y="4613656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FC738FD-1BEA-411D-AC4B-60C5A764D0CC}"/>
              </a:ext>
            </a:extLst>
          </p:cNvPr>
          <p:cNvSpPr/>
          <p:nvPr/>
        </p:nvSpPr>
        <p:spPr>
          <a:xfrm>
            <a:off x="3587512" y="5106043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612DB64-4BBE-4B77-9AE6-499334FB9406}"/>
              </a:ext>
            </a:extLst>
          </p:cNvPr>
          <p:cNvSpPr/>
          <p:nvPr/>
        </p:nvSpPr>
        <p:spPr>
          <a:xfrm>
            <a:off x="4060295" y="5109546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1440D9F-C478-4547-89BB-1CB4989CF1F1}"/>
              </a:ext>
            </a:extLst>
          </p:cNvPr>
          <p:cNvSpPr/>
          <p:nvPr/>
        </p:nvSpPr>
        <p:spPr>
          <a:xfrm>
            <a:off x="4540078" y="5109546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02C12FD-2D6F-48B1-91E8-B7F1465FC54B}"/>
              </a:ext>
            </a:extLst>
          </p:cNvPr>
          <p:cNvSpPr/>
          <p:nvPr/>
        </p:nvSpPr>
        <p:spPr>
          <a:xfrm>
            <a:off x="5015415" y="4611057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6199350-EF86-4E4D-85F4-97E2DA50EDB2}"/>
              </a:ext>
            </a:extLst>
          </p:cNvPr>
          <p:cNvSpPr/>
          <p:nvPr/>
        </p:nvSpPr>
        <p:spPr>
          <a:xfrm>
            <a:off x="5015414" y="5106947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2B1D47F-F406-4B48-9B68-B82550FC91F7}"/>
              </a:ext>
            </a:extLst>
          </p:cNvPr>
          <p:cNvSpPr/>
          <p:nvPr/>
        </p:nvSpPr>
        <p:spPr>
          <a:xfrm>
            <a:off x="596348" y="3986333"/>
            <a:ext cx="10999304" cy="20728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25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62" grpId="0"/>
      <p:bldP spid="64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305C200-4C60-4F41-9C79-73F49EDFC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30868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BACE386-6249-42EB-9BC0-245368AE2847}"/>
              </a:ext>
            </a:extLst>
          </p:cNvPr>
          <p:cNvSpPr txBox="1"/>
          <p:nvPr/>
        </p:nvSpPr>
        <p:spPr>
          <a:xfrm>
            <a:off x="442314" y="4980670"/>
            <a:ext cx="11326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12 cubes in total (6 have been doubled).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should be 10 cubes in total (5 doubled).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9C362D6-E60B-415F-B307-32EF45FFD2C0}"/>
              </a:ext>
            </a:extLst>
          </p:cNvPr>
          <p:cNvSpPr txBox="1"/>
          <p:nvPr/>
        </p:nvSpPr>
        <p:spPr>
          <a:xfrm>
            <a:off x="339075" y="323321"/>
            <a:ext cx="677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Spot and explain the mistake.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E742E54-E771-4688-B221-23D8457D1A4B}"/>
              </a:ext>
            </a:extLst>
          </p:cNvPr>
          <p:cNvGraphicFramePr>
            <a:graphicFrameLocks noGrp="1"/>
          </p:cNvGraphicFramePr>
          <p:nvPr/>
        </p:nvGraphicFramePr>
        <p:xfrm>
          <a:off x="596348" y="1621936"/>
          <a:ext cx="10999304" cy="25555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826">
                  <a:extLst>
                    <a:ext uri="{9D8B030D-6E8A-4147-A177-3AD203B41FA5}">
                      <a16:colId xmlns:a16="http://schemas.microsoft.com/office/drawing/2014/main" val="1227901610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4062368984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3499901462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762922530"/>
                    </a:ext>
                  </a:extLst>
                </a:gridCol>
              </a:tblGrid>
              <a:tr h="49435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Build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Represent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Add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0469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Double 5 = 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8408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8300F11-8842-4658-A154-CB76607DDAE8}"/>
              </a:ext>
            </a:extLst>
          </p:cNvPr>
          <p:cNvSpPr txBox="1"/>
          <p:nvPr/>
        </p:nvSpPr>
        <p:spPr>
          <a:xfrm>
            <a:off x="6096339" y="2858546"/>
            <a:ext cx="276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+ 5 = 10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DB4CAA-BE4B-4483-9CAB-A972A096E1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9" y="2562881"/>
            <a:ext cx="426887" cy="4649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33C3AC-A215-443B-934E-53B3AB19B4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3" y="2562880"/>
            <a:ext cx="426887" cy="4649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B23129E-123B-4123-9777-A20DC6D3189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61" y="2562880"/>
            <a:ext cx="426887" cy="464912"/>
          </a:xfrm>
          <a:prstGeom prst="rect">
            <a:avLst/>
          </a:prstGeom>
        </p:spPr>
      </p:pic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7BCC0FF-A39F-4E21-BC43-B9240A933546}"/>
              </a:ext>
            </a:extLst>
          </p:cNvPr>
          <p:cNvGraphicFramePr>
            <a:graphicFrameLocks noGrp="1"/>
          </p:cNvGraphicFramePr>
          <p:nvPr/>
        </p:nvGraphicFramePr>
        <p:xfrm>
          <a:off x="3530678" y="2633852"/>
          <a:ext cx="2381285" cy="98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57">
                  <a:extLst>
                    <a:ext uri="{9D8B030D-6E8A-4147-A177-3AD203B41FA5}">
                      <a16:colId xmlns:a16="http://schemas.microsoft.com/office/drawing/2014/main" val="65256293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587738949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124381076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227878301"/>
                    </a:ext>
                  </a:extLst>
                </a:gridCol>
                <a:gridCol w="476257">
                  <a:extLst>
                    <a:ext uri="{9D8B030D-6E8A-4147-A177-3AD203B41FA5}">
                      <a16:colId xmlns:a16="http://schemas.microsoft.com/office/drawing/2014/main" val="2029596226"/>
                    </a:ext>
                  </a:extLst>
                </a:gridCol>
              </a:tblGrid>
              <a:tr h="4941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600478"/>
                  </a:ext>
                </a:extLst>
              </a:tr>
              <a:tr h="494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47773"/>
                  </a:ext>
                </a:extLst>
              </a:tr>
            </a:tbl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E3313044-5706-4CC9-9ACD-0BA7CACC609B}"/>
              </a:ext>
            </a:extLst>
          </p:cNvPr>
          <p:cNvSpPr/>
          <p:nvPr/>
        </p:nvSpPr>
        <p:spPr>
          <a:xfrm>
            <a:off x="3598769" y="2702214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102BD01-EE25-4B00-8875-EE59D5F114C8}"/>
              </a:ext>
            </a:extLst>
          </p:cNvPr>
          <p:cNvSpPr/>
          <p:nvPr/>
        </p:nvSpPr>
        <p:spPr>
          <a:xfrm>
            <a:off x="4068046" y="2702214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89FA6A2-8FAD-4947-B42B-A1488658134A}"/>
              </a:ext>
            </a:extLst>
          </p:cNvPr>
          <p:cNvSpPr/>
          <p:nvPr/>
        </p:nvSpPr>
        <p:spPr>
          <a:xfrm>
            <a:off x="4551336" y="2702214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E30E875-7BB6-4F67-B6DB-099B19D9BC54}"/>
              </a:ext>
            </a:extLst>
          </p:cNvPr>
          <p:cNvSpPr/>
          <p:nvPr/>
        </p:nvSpPr>
        <p:spPr>
          <a:xfrm>
            <a:off x="3598769" y="3192274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EBEC22D-50EC-42BB-998B-B644F19911B3}"/>
              </a:ext>
            </a:extLst>
          </p:cNvPr>
          <p:cNvSpPr/>
          <p:nvPr/>
        </p:nvSpPr>
        <p:spPr>
          <a:xfrm>
            <a:off x="4071552" y="3195777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049E4FD-18FD-4C24-B1E2-55AF2A2A4424}"/>
              </a:ext>
            </a:extLst>
          </p:cNvPr>
          <p:cNvSpPr/>
          <p:nvPr/>
        </p:nvSpPr>
        <p:spPr>
          <a:xfrm>
            <a:off x="4551335" y="3195777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3B5BFF6-374A-4CC8-9C58-4F73C6D1E54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96" y="2566120"/>
            <a:ext cx="426887" cy="46491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EB1E5D5-0705-4E83-B5D1-B499903337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90" y="2566119"/>
            <a:ext cx="426887" cy="46491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4DD9162-F2E2-4B64-8F6A-17746FCC82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18" y="2566119"/>
            <a:ext cx="426887" cy="46491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63FDD67-0EF8-4180-8B53-AA9C1372A8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6" y="3188966"/>
            <a:ext cx="426887" cy="46491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6139199-3AB4-4E6A-A419-8045843C4B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10" y="3188965"/>
            <a:ext cx="426887" cy="46491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39F2503-5435-45BC-AB1C-52A4A7BEBE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38" y="3188965"/>
            <a:ext cx="426887" cy="46491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EF339ED-19F5-4285-BBCC-55DCBA1D459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73" y="3192205"/>
            <a:ext cx="426887" cy="46491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A4D5B71-9674-4EE0-ADE3-09EF8FC9FD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67" y="3192204"/>
            <a:ext cx="426887" cy="46491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E9155DE-6688-44BB-BDC2-6B33E2051E1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95" y="3192204"/>
            <a:ext cx="426887" cy="464912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D022BEC0-E426-46F7-B759-AF419FE663B8}"/>
              </a:ext>
            </a:extLst>
          </p:cNvPr>
          <p:cNvSpPr/>
          <p:nvPr/>
        </p:nvSpPr>
        <p:spPr>
          <a:xfrm>
            <a:off x="5014436" y="2705743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A6C11CB-B272-4CEB-BAB5-EE3DCC983A4F}"/>
              </a:ext>
            </a:extLst>
          </p:cNvPr>
          <p:cNvSpPr/>
          <p:nvPr/>
        </p:nvSpPr>
        <p:spPr>
          <a:xfrm>
            <a:off x="5497726" y="2705743"/>
            <a:ext cx="350663" cy="36722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4645161-1922-4D36-99A2-F55192EB9287}"/>
              </a:ext>
            </a:extLst>
          </p:cNvPr>
          <p:cNvSpPr/>
          <p:nvPr/>
        </p:nvSpPr>
        <p:spPr>
          <a:xfrm>
            <a:off x="5017942" y="3199306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5A32C9B-72A1-49CC-A113-29AE855FC982}"/>
              </a:ext>
            </a:extLst>
          </p:cNvPr>
          <p:cNvSpPr/>
          <p:nvPr/>
        </p:nvSpPr>
        <p:spPr>
          <a:xfrm>
            <a:off x="5497725" y="3199306"/>
            <a:ext cx="350663" cy="36722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CEB18-B051-402D-8BAB-4850BEF31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8DDB41F-9F09-4D95-A4D1-7BFE199B3DDC}"/>
              </a:ext>
            </a:extLst>
          </p:cNvPr>
          <p:cNvSpPr txBox="1"/>
          <p:nvPr/>
        </p:nvSpPr>
        <p:spPr>
          <a:xfrm>
            <a:off x="629128" y="5107995"/>
            <a:ext cx="11326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True. 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Double 6 = 12.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38B3F76-F2F8-4375-BDF8-4F953185F2DD}"/>
              </a:ext>
            </a:extLst>
          </p:cNvPr>
          <p:cNvSpPr txBox="1"/>
          <p:nvPr/>
        </p:nvSpPr>
        <p:spPr>
          <a:xfrm>
            <a:off x="1765862" y="3399263"/>
            <a:ext cx="925150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Double the amount shown will give an even number.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5285E1C-E904-400E-B3A1-A413FC38A559}"/>
              </a:ext>
            </a:extLst>
          </p:cNvPr>
          <p:cNvSpPr txBox="1"/>
          <p:nvPr/>
        </p:nvSpPr>
        <p:spPr>
          <a:xfrm>
            <a:off x="629128" y="4382424"/>
            <a:ext cx="1152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True or false? Explain how you know. </a:t>
            </a:r>
          </a:p>
        </p:txBody>
      </p:sp>
    </p:spTree>
    <p:extLst>
      <p:ext uri="{BB962C8B-B14F-4D97-AF65-F5344CB8AC3E}">
        <p14:creationId xmlns:p14="http://schemas.microsoft.com/office/powerpoint/2010/main" val="164624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26093-13F0-4A33-BA3F-C680B0C95F92}"/>
              </a:ext>
            </a:extLst>
          </p:cNvPr>
          <p:cNvSpPr txBox="1"/>
          <p:nvPr/>
        </p:nvSpPr>
        <p:spPr>
          <a:xfrm>
            <a:off x="996490" y="5264606"/>
            <a:ext cx="10371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 x ________     and     ________ x 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1EECF-48A6-4B37-9680-9F72E2D78E72}"/>
              </a:ext>
            </a:extLst>
          </p:cNvPr>
          <p:cNvSpPr txBox="1"/>
          <p:nvPr/>
        </p:nvSpPr>
        <p:spPr>
          <a:xfrm>
            <a:off x="7276289" y="5203581"/>
            <a:ext cx="163424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A2FE02-8FB6-4EF1-B45B-AF7FB0077FF9}"/>
              </a:ext>
            </a:extLst>
          </p:cNvPr>
          <p:cNvSpPr txBox="1"/>
          <p:nvPr/>
        </p:nvSpPr>
        <p:spPr>
          <a:xfrm>
            <a:off x="9563407" y="5203581"/>
            <a:ext cx="151639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7CD1E3-94D0-4376-9010-AB399E528A1C}"/>
              </a:ext>
            </a:extLst>
          </p:cNvPr>
          <p:cNvSpPr txBox="1"/>
          <p:nvPr/>
        </p:nvSpPr>
        <p:spPr>
          <a:xfrm>
            <a:off x="1099103" y="5203581"/>
            <a:ext cx="16732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9C737B-2F1C-45AF-8F94-EE82D3A3F669}"/>
              </a:ext>
            </a:extLst>
          </p:cNvPr>
          <p:cNvSpPr txBox="1"/>
          <p:nvPr/>
        </p:nvSpPr>
        <p:spPr>
          <a:xfrm>
            <a:off x="3336588" y="5203581"/>
            <a:ext cx="163424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C5601E9-24EA-4A18-8FBB-9A210EEE38F9}"/>
              </a:ext>
            </a:extLst>
          </p:cNvPr>
          <p:cNvSpPr/>
          <p:nvPr/>
        </p:nvSpPr>
        <p:spPr>
          <a:xfrm>
            <a:off x="3104784" y="1419357"/>
            <a:ext cx="720741" cy="70788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CCFE2A5-F40F-4BE4-ACCE-E55F7C32A4A8}"/>
              </a:ext>
            </a:extLst>
          </p:cNvPr>
          <p:cNvSpPr/>
          <p:nvPr/>
        </p:nvSpPr>
        <p:spPr>
          <a:xfrm>
            <a:off x="5588924" y="1419357"/>
            <a:ext cx="720741" cy="70788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3175E4D-A2AB-40EC-8270-756987E90C0E}"/>
              </a:ext>
            </a:extLst>
          </p:cNvPr>
          <p:cNvSpPr/>
          <p:nvPr/>
        </p:nvSpPr>
        <p:spPr>
          <a:xfrm>
            <a:off x="4346854" y="1419357"/>
            <a:ext cx="720741" cy="70788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D205DAF-62F8-4EB2-A989-F8000C61DFC9}"/>
              </a:ext>
            </a:extLst>
          </p:cNvPr>
          <p:cNvSpPr/>
          <p:nvPr/>
        </p:nvSpPr>
        <p:spPr>
          <a:xfrm>
            <a:off x="6830994" y="1419357"/>
            <a:ext cx="720741" cy="70788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963A5B8-5636-4A47-A0BC-86474B82962B}"/>
              </a:ext>
            </a:extLst>
          </p:cNvPr>
          <p:cNvSpPr/>
          <p:nvPr/>
        </p:nvSpPr>
        <p:spPr>
          <a:xfrm>
            <a:off x="8073063" y="1419357"/>
            <a:ext cx="720741" cy="70788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955DF16-5CB9-4A1B-9B74-032B9A17780A}"/>
              </a:ext>
            </a:extLst>
          </p:cNvPr>
          <p:cNvSpPr/>
          <p:nvPr/>
        </p:nvSpPr>
        <p:spPr>
          <a:xfrm>
            <a:off x="3104784" y="2509921"/>
            <a:ext cx="720741" cy="70788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0936D39-A627-489E-AD34-13DC6D1C38CD}"/>
              </a:ext>
            </a:extLst>
          </p:cNvPr>
          <p:cNvSpPr/>
          <p:nvPr/>
        </p:nvSpPr>
        <p:spPr>
          <a:xfrm>
            <a:off x="5588924" y="2509921"/>
            <a:ext cx="720741" cy="70788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29F57C5-64C8-4DDA-8F3F-00487C661336}"/>
              </a:ext>
            </a:extLst>
          </p:cNvPr>
          <p:cNvSpPr/>
          <p:nvPr/>
        </p:nvSpPr>
        <p:spPr>
          <a:xfrm>
            <a:off x="4346854" y="2509921"/>
            <a:ext cx="720741" cy="70788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3C577E6-0DDA-4B95-AC75-46FF05319CC0}"/>
              </a:ext>
            </a:extLst>
          </p:cNvPr>
          <p:cNvSpPr/>
          <p:nvPr/>
        </p:nvSpPr>
        <p:spPr>
          <a:xfrm>
            <a:off x="6830994" y="2509921"/>
            <a:ext cx="720741" cy="70788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96CA6A0-691B-4E16-B90B-CC72186B5524}"/>
              </a:ext>
            </a:extLst>
          </p:cNvPr>
          <p:cNvSpPr/>
          <p:nvPr/>
        </p:nvSpPr>
        <p:spPr>
          <a:xfrm>
            <a:off x="8073063" y="2509921"/>
            <a:ext cx="720741" cy="70788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6A14DC5-944C-4A4B-AAA2-9F6B3A3CB86B}"/>
              </a:ext>
            </a:extLst>
          </p:cNvPr>
          <p:cNvSpPr/>
          <p:nvPr/>
        </p:nvSpPr>
        <p:spPr>
          <a:xfrm>
            <a:off x="3104784" y="3612208"/>
            <a:ext cx="720741" cy="70788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F1828C4-24D0-4CFF-98C0-DF01F70CA6CE}"/>
              </a:ext>
            </a:extLst>
          </p:cNvPr>
          <p:cNvSpPr/>
          <p:nvPr/>
        </p:nvSpPr>
        <p:spPr>
          <a:xfrm>
            <a:off x="5588924" y="3612208"/>
            <a:ext cx="720741" cy="70788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140B5C-4D70-4DCE-8F97-8E41A12A8A65}"/>
              </a:ext>
            </a:extLst>
          </p:cNvPr>
          <p:cNvSpPr/>
          <p:nvPr/>
        </p:nvSpPr>
        <p:spPr>
          <a:xfrm>
            <a:off x="4346854" y="3612208"/>
            <a:ext cx="720741" cy="70788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78B3E6A-8A5B-4F22-A882-0C08B978534F}"/>
              </a:ext>
            </a:extLst>
          </p:cNvPr>
          <p:cNvSpPr/>
          <p:nvPr/>
        </p:nvSpPr>
        <p:spPr>
          <a:xfrm>
            <a:off x="6830994" y="3612208"/>
            <a:ext cx="720741" cy="70788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B56C100-4CD0-4849-8E00-60C8DDE06BBB}"/>
              </a:ext>
            </a:extLst>
          </p:cNvPr>
          <p:cNvSpPr/>
          <p:nvPr/>
        </p:nvSpPr>
        <p:spPr>
          <a:xfrm>
            <a:off x="8073063" y="3612208"/>
            <a:ext cx="720741" cy="70788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4C0557-C35D-475E-9187-4C15C15E5B36}"/>
              </a:ext>
            </a:extLst>
          </p:cNvPr>
          <p:cNvSpPr txBox="1"/>
          <p:nvPr/>
        </p:nvSpPr>
        <p:spPr>
          <a:xfrm>
            <a:off x="349863" y="313645"/>
            <a:ext cx="7449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Write number sentences to match the array. </a:t>
            </a:r>
          </a:p>
        </p:txBody>
      </p:sp>
    </p:spTree>
    <p:extLst>
      <p:ext uri="{BB962C8B-B14F-4D97-AF65-F5344CB8AC3E}">
        <p14:creationId xmlns:p14="http://schemas.microsoft.com/office/powerpoint/2010/main" val="274704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8B74821-8A9B-469B-A279-D5B3B841DB69}"/>
              </a:ext>
            </a:extLst>
          </p:cNvPr>
          <p:cNvSpPr txBox="1"/>
          <p:nvPr/>
        </p:nvSpPr>
        <p:spPr>
          <a:xfrm>
            <a:off x="1054856" y="5313249"/>
            <a:ext cx="10371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 x ________     and     ________ x ________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8EE83DF-EE1C-4645-B0ED-D2C8E406C5D9}"/>
              </a:ext>
            </a:extLst>
          </p:cNvPr>
          <p:cNvSpPr txBox="1"/>
          <p:nvPr/>
        </p:nvSpPr>
        <p:spPr>
          <a:xfrm>
            <a:off x="7334655" y="5252224"/>
            <a:ext cx="163424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9426652-D452-413E-8734-1537E82CDDBE}"/>
              </a:ext>
            </a:extLst>
          </p:cNvPr>
          <p:cNvSpPr txBox="1"/>
          <p:nvPr/>
        </p:nvSpPr>
        <p:spPr>
          <a:xfrm>
            <a:off x="9621773" y="5252224"/>
            <a:ext cx="151639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8F8DC4-BF41-443F-A577-0CCDA595CF77}"/>
              </a:ext>
            </a:extLst>
          </p:cNvPr>
          <p:cNvSpPr txBox="1"/>
          <p:nvPr/>
        </p:nvSpPr>
        <p:spPr>
          <a:xfrm>
            <a:off x="1157469" y="5252224"/>
            <a:ext cx="16732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102EDF6-FCE5-4C11-A694-4453F1AE69FC}"/>
              </a:ext>
            </a:extLst>
          </p:cNvPr>
          <p:cNvSpPr txBox="1"/>
          <p:nvPr/>
        </p:nvSpPr>
        <p:spPr>
          <a:xfrm>
            <a:off x="3394954" y="5252224"/>
            <a:ext cx="163424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317007B-5408-4B95-9A66-3F69E3C5191B}"/>
              </a:ext>
            </a:extLst>
          </p:cNvPr>
          <p:cNvSpPr/>
          <p:nvPr/>
        </p:nvSpPr>
        <p:spPr>
          <a:xfrm>
            <a:off x="1290911" y="1424855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D8826C6-26D3-41F1-85DC-AC074A0FC3E5}"/>
              </a:ext>
            </a:extLst>
          </p:cNvPr>
          <p:cNvSpPr/>
          <p:nvPr/>
        </p:nvSpPr>
        <p:spPr>
          <a:xfrm>
            <a:off x="3251881" y="1424855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0DFAF6F-F3C5-4CDD-B727-3FBDA5862671}"/>
              </a:ext>
            </a:extLst>
          </p:cNvPr>
          <p:cNvSpPr/>
          <p:nvPr/>
        </p:nvSpPr>
        <p:spPr>
          <a:xfrm>
            <a:off x="2271396" y="1424855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16CB269-8C8F-4EEC-8E9E-A8AF826C42DB}"/>
              </a:ext>
            </a:extLst>
          </p:cNvPr>
          <p:cNvSpPr/>
          <p:nvPr/>
        </p:nvSpPr>
        <p:spPr>
          <a:xfrm>
            <a:off x="4232366" y="1424855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7DE9E51-943A-45F5-9E77-DDBCFFBA597B}"/>
              </a:ext>
            </a:extLst>
          </p:cNvPr>
          <p:cNvSpPr/>
          <p:nvPr/>
        </p:nvSpPr>
        <p:spPr>
          <a:xfrm>
            <a:off x="6193336" y="1424855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283C32C-2466-4DCF-84E9-F7CCD1D391B4}"/>
              </a:ext>
            </a:extLst>
          </p:cNvPr>
          <p:cNvSpPr/>
          <p:nvPr/>
        </p:nvSpPr>
        <p:spPr>
          <a:xfrm>
            <a:off x="5212851" y="1424855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8461CEE-EB77-4949-A983-82AA0ACB61C1}"/>
              </a:ext>
            </a:extLst>
          </p:cNvPr>
          <p:cNvSpPr/>
          <p:nvPr/>
        </p:nvSpPr>
        <p:spPr>
          <a:xfrm>
            <a:off x="8154306" y="1424855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59C922A1-EB4D-4C6C-AFDA-B07BAA643B87}"/>
              </a:ext>
            </a:extLst>
          </p:cNvPr>
          <p:cNvSpPr/>
          <p:nvPr/>
        </p:nvSpPr>
        <p:spPr>
          <a:xfrm>
            <a:off x="7173821" y="1424855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39D578F-47F2-4FDC-BA12-3F926D6682AA}"/>
              </a:ext>
            </a:extLst>
          </p:cNvPr>
          <p:cNvSpPr/>
          <p:nvPr/>
        </p:nvSpPr>
        <p:spPr>
          <a:xfrm>
            <a:off x="9134791" y="1424855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F8C7ED2-E7CA-47F5-9380-8141B34A6AE1}"/>
              </a:ext>
            </a:extLst>
          </p:cNvPr>
          <p:cNvSpPr/>
          <p:nvPr/>
        </p:nvSpPr>
        <p:spPr>
          <a:xfrm>
            <a:off x="10115273" y="1424855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1CF4771-FCB2-421D-940E-60A301AE49A4}"/>
              </a:ext>
            </a:extLst>
          </p:cNvPr>
          <p:cNvSpPr/>
          <p:nvPr/>
        </p:nvSpPr>
        <p:spPr>
          <a:xfrm>
            <a:off x="1290911" y="2277063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FDE2CD5-AC96-44E7-8F01-65264860CA3B}"/>
              </a:ext>
            </a:extLst>
          </p:cNvPr>
          <p:cNvSpPr/>
          <p:nvPr/>
        </p:nvSpPr>
        <p:spPr>
          <a:xfrm>
            <a:off x="3251881" y="2277063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7A38F0C-7B83-4F3B-8C89-79AC6E31A55E}"/>
              </a:ext>
            </a:extLst>
          </p:cNvPr>
          <p:cNvSpPr/>
          <p:nvPr/>
        </p:nvSpPr>
        <p:spPr>
          <a:xfrm>
            <a:off x="2271396" y="2277063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DF9C318-D8D1-409E-941C-015FA432400D}"/>
              </a:ext>
            </a:extLst>
          </p:cNvPr>
          <p:cNvSpPr/>
          <p:nvPr/>
        </p:nvSpPr>
        <p:spPr>
          <a:xfrm>
            <a:off x="4232366" y="2277063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8101761-A8E4-41BD-AEC0-659D38590CB5}"/>
              </a:ext>
            </a:extLst>
          </p:cNvPr>
          <p:cNvSpPr/>
          <p:nvPr/>
        </p:nvSpPr>
        <p:spPr>
          <a:xfrm>
            <a:off x="6193336" y="2277063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A6CD312-F1BE-45F7-8CD2-79AE6D49CCC2}"/>
              </a:ext>
            </a:extLst>
          </p:cNvPr>
          <p:cNvSpPr/>
          <p:nvPr/>
        </p:nvSpPr>
        <p:spPr>
          <a:xfrm>
            <a:off x="5212851" y="2277063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7A6FCED-08D7-4791-82F3-BCA9A13E2096}"/>
              </a:ext>
            </a:extLst>
          </p:cNvPr>
          <p:cNvSpPr/>
          <p:nvPr/>
        </p:nvSpPr>
        <p:spPr>
          <a:xfrm>
            <a:off x="8154306" y="2277063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1213FB6-F965-41E7-86ED-8B1CE1114DD0}"/>
              </a:ext>
            </a:extLst>
          </p:cNvPr>
          <p:cNvSpPr/>
          <p:nvPr/>
        </p:nvSpPr>
        <p:spPr>
          <a:xfrm>
            <a:off x="7173821" y="2277063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4340C50-EE9E-4A29-8A8B-CB9351EC102B}"/>
              </a:ext>
            </a:extLst>
          </p:cNvPr>
          <p:cNvSpPr/>
          <p:nvPr/>
        </p:nvSpPr>
        <p:spPr>
          <a:xfrm>
            <a:off x="9134791" y="2277063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6689373-E4F0-4D16-B074-7BE9434DBC06}"/>
              </a:ext>
            </a:extLst>
          </p:cNvPr>
          <p:cNvSpPr/>
          <p:nvPr/>
        </p:nvSpPr>
        <p:spPr>
          <a:xfrm>
            <a:off x="10115273" y="2277063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B490105-9488-42E8-88F2-C6F4C184F84F}"/>
              </a:ext>
            </a:extLst>
          </p:cNvPr>
          <p:cNvSpPr/>
          <p:nvPr/>
        </p:nvSpPr>
        <p:spPr>
          <a:xfrm>
            <a:off x="1290911" y="311892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A658542-52A3-4BF1-B5A6-E1AC9347F97A}"/>
              </a:ext>
            </a:extLst>
          </p:cNvPr>
          <p:cNvSpPr/>
          <p:nvPr/>
        </p:nvSpPr>
        <p:spPr>
          <a:xfrm>
            <a:off x="3251881" y="311892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7413BEA-AEFB-4F7D-B688-9C7CB7FE0D96}"/>
              </a:ext>
            </a:extLst>
          </p:cNvPr>
          <p:cNvSpPr/>
          <p:nvPr/>
        </p:nvSpPr>
        <p:spPr>
          <a:xfrm>
            <a:off x="2271396" y="311892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7A0AB09-E913-48FC-B2D0-7BC050F8045F}"/>
              </a:ext>
            </a:extLst>
          </p:cNvPr>
          <p:cNvSpPr/>
          <p:nvPr/>
        </p:nvSpPr>
        <p:spPr>
          <a:xfrm>
            <a:off x="4232366" y="311892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32EAF377-3F1B-45AA-93B5-7811874BF3BD}"/>
              </a:ext>
            </a:extLst>
          </p:cNvPr>
          <p:cNvSpPr/>
          <p:nvPr/>
        </p:nvSpPr>
        <p:spPr>
          <a:xfrm>
            <a:off x="6193336" y="311892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D801FD6E-F1EE-4BDD-8612-DE253AEAFBB9}"/>
              </a:ext>
            </a:extLst>
          </p:cNvPr>
          <p:cNvSpPr/>
          <p:nvPr/>
        </p:nvSpPr>
        <p:spPr>
          <a:xfrm>
            <a:off x="5212851" y="311892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1FCB1BC-F06C-41CE-B891-F531B5CC5A29}"/>
              </a:ext>
            </a:extLst>
          </p:cNvPr>
          <p:cNvSpPr/>
          <p:nvPr/>
        </p:nvSpPr>
        <p:spPr>
          <a:xfrm>
            <a:off x="8154306" y="311892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A13FABA-AEFF-4861-A9EF-CFA234C82DE8}"/>
              </a:ext>
            </a:extLst>
          </p:cNvPr>
          <p:cNvSpPr/>
          <p:nvPr/>
        </p:nvSpPr>
        <p:spPr>
          <a:xfrm>
            <a:off x="7173821" y="311892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0FEEA70-8C1C-4141-A23E-141E3F54CAEA}"/>
              </a:ext>
            </a:extLst>
          </p:cNvPr>
          <p:cNvSpPr/>
          <p:nvPr/>
        </p:nvSpPr>
        <p:spPr>
          <a:xfrm>
            <a:off x="9134791" y="311892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BA9BC33-73B3-4A6A-A20D-A5C7B19E89EF}"/>
              </a:ext>
            </a:extLst>
          </p:cNvPr>
          <p:cNvSpPr/>
          <p:nvPr/>
        </p:nvSpPr>
        <p:spPr>
          <a:xfrm>
            <a:off x="10115273" y="311892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505765B-D61E-4EAE-A648-2D0972A6B11C}"/>
              </a:ext>
            </a:extLst>
          </p:cNvPr>
          <p:cNvSpPr/>
          <p:nvPr/>
        </p:nvSpPr>
        <p:spPr>
          <a:xfrm>
            <a:off x="1290911" y="396140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CD4D912-C37A-47A8-B13A-6729A375D7F1}"/>
              </a:ext>
            </a:extLst>
          </p:cNvPr>
          <p:cNvSpPr/>
          <p:nvPr/>
        </p:nvSpPr>
        <p:spPr>
          <a:xfrm>
            <a:off x="3251881" y="396140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FF8D93C-0A04-4193-AF7A-C39E199198D2}"/>
              </a:ext>
            </a:extLst>
          </p:cNvPr>
          <p:cNvSpPr/>
          <p:nvPr/>
        </p:nvSpPr>
        <p:spPr>
          <a:xfrm>
            <a:off x="2271396" y="396140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5772BF2-16A7-4FD4-813F-334D4D606D83}"/>
              </a:ext>
            </a:extLst>
          </p:cNvPr>
          <p:cNvSpPr/>
          <p:nvPr/>
        </p:nvSpPr>
        <p:spPr>
          <a:xfrm>
            <a:off x="4232366" y="396140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FDD8047-3C2D-4C7B-9C1C-499AAE3FD653}"/>
              </a:ext>
            </a:extLst>
          </p:cNvPr>
          <p:cNvSpPr/>
          <p:nvPr/>
        </p:nvSpPr>
        <p:spPr>
          <a:xfrm>
            <a:off x="6193336" y="396140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F27159-7C71-4822-BBFF-83ADCF4B8B20}"/>
              </a:ext>
            </a:extLst>
          </p:cNvPr>
          <p:cNvSpPr/>
          <p:nvPr/>
        </p:nvSpPr>
        <p:spPr>
          <a:xfrm>
            <a:off x="5212851" y="396140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30424DC-4A10-43DE-80B0-2E1EFC57C045}"/>
              </a:ext>
            </a:extLst>
          </p:cNvPr>
          <p:cNvSpPr/>
          <p:nvPr/>
        </p:nvSpPr>
        <p:spPr>
          <a:xfrm>
            <a:off x="8154306" y="396140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5705AEA-8F9A-43CB-8A9F-BBCDC47E47C3}"/>
              </a:ext>
            </a:extLst>
          </p:cNvPr>
          <p:cNvSpPr/>
          <p:nvPr/>
        </p:nvSpPr>
        <p:spPr>
          <a:xfrm>
            <a:off x="7173821" y="396140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ABBBB85C-56C5-4FAA-A92C-EF74DB6B57EE}"/>
              </a:ext>
            </a:extLst>
          </p:cNvPr>
          <p:cNvSpPr/>
          <p:nvPr/>
        </p:nvSpPr>
        <p:spPr>
          <a:xfrm>
            <a:off x="9134791" y="396140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B4D6E12E-BF56-484D-A6B2-2AD672854D55}"/>
              </a:ext>
            </a:extLst>
          </p:cNvPr>
          <p:cNvSpPr/>
          <p:nvPr/>
        </p:nvSpPr>
        <p:spPr>
          <a:xfrm>
            <a:off x="10115273" y="3961400"/>
            <a:ext cx="614336" cy="600872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95ACCFE-ECE6-4420-A9B0-26163B88CBE5}"/>
              </a:ext>
            </a:extLst>
          </p:cNvPr>
          <p:cNvSpPr txBox="1"/>
          <p:nvPr/>
        </p:nvSpPr>
        <p:spPr>
          <a:xfrm>
            <a:off x="349863" y="313645"/>
            <a:ext cx="7449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Write number sentences to match the array. </a:t>
            </a:r>
          </a:p>
        </p:txBody>
      </p:sp>
    </p:spTree>
    <p:extLst>
      <p:ext uri="{BB962C8B-B14F-4D97-AF65-F5344CB8AC3E}">
        <p14:creationId xmlns:p14="http://schemas.microsoft.com/office/powerpoint/2010/main" val="313719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BD1E70-A847-4654-911D-380E8DE75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9863" y="313645"/>
            <a:ext cx="7449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Write number sentences to match the array.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17E3C8-7976-4207-B9B3-5052CC2EF6D6}"/>
              </a:ext>
            </a:extLst>
          </p:cNvPr>
          <p:cNvSpPr txBox="1"/>
          <p:nvPr/>
        </p:nvSpPr>
        <p:spPr>
          <a:xfrm>
            <a:off x="917380" y="5313249"/>
            <a:ext cx="10371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 x ________     and     ________ x 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C1E883-9DB7-4468-914B-F35444667639}"/>
              </a:ext>
            </a:extLst>
          </p:cNvPr>
          <p:cNvSpPr txBox="1"/>
          <p:nvPr/>
        </p:nvSpPr>
        <p:spPr>
          <a:xfrm>
            <a:off x="7197179" y="5252224"/>
            <a:ext cx="163424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818820-9CEF-47AF-A8D4-F04117C621FB}"/>
              </a:ext>
            </a:extLst>
          </p:cNvPr>
          <p:cNvSpPr txBox="1"/>
          <p:nvPr/>
        </p:nvSpPr>
        <p:spPr>
          <a:xfrm>
            <a:off x="9484297" y="5252224"/>
            <a:ext cx="151639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CFF122-3191-4B76-8075-2CED942A4914}"/>
              </a:ext>
            </a:extLst>
          </p:cNvPr>
          <p:cNvSpPr txBox="1"/>
          <p:nvPr/>
        </p:nvSpPr>
        <p:spPr>
          <a:xfrm>
            <a:off x="1019993" y="5252224"/>
            <a:ext cx="16732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5E4864-2772-4B57-9011-32AB121D0C07}"/>
              </a:ext>
            </a:extLst>
          </p:cNvPr>
          <p:cNvSpPr txBox="1"/>
          <p:nvPr/>
        </p:nvSpPr>
        <p:spPr>
          <a:xfrm>
            <a:off x="3257478" y="5252224"/>
            <a:ext cx="163424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97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2FDF6-909C-4028-B6EF-0781A1D88C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90" y="1035030"/>
            <a:ext cx="634482" cy="5095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31C159-3E40-48A1-A49C-345231BE660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90" y="1656041"/>
            <a:ext cx="634482" cy="5095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C41E67-1A6C-4E7E-A8FB-038C4CEA47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90" y="2277052"/>
            <a:ext cx="634482" cy="5095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76E2FC-3902-473A-ABFA-68C86E36EDB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90" y="2898063"/>
            <a:ext cx="634482" cy="5095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8F06E8-2457-46F5-8BBF-42C58947E0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90" y="3519074"/>
            <a:ext cx="634482" cy="5095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095BAF-F2D0-41A3-99A3-652A666DED7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90" y="4140087"/>
            <a:ext cx="634482" cy="5095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EB9AD4-A20A-451F-AC96-6FFB398C81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49" y="1035030"/>
            <a:ext cx="634482" cy="5095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214BC9-BE96-4D34-A52B-CFAEA9CB54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49" y="1656041"/>
            <a:ext cx="634482" cy="5095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C2018A-39BA-4D35-BFE5-03FF4C9B2AC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49" y="2277052"/>
            <a:ext cx="634482" cy="5095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2FC873-4D43-410A-9D10-5F084A3E881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49" y="2898063"/>
            <a:ext cx="634482" cy="5095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FD4034-90AD-440B-AC86-2FDE21249A5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49" y="3519074"/>
            <a:ext cx="634482" cy="5095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AAAB11-7C0F-4222-8BC1-FE5BA3C9A4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49" y="4140087"/>
            <a:ext cx="634482" cy="5095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482595-BD64-4565-AB4A-2A3D068D79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33" y="1035030"/>
            <a:ext cx="634482" cy="5095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6C735DF-EE22-4469-8B28-F460C1F8B3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33" y="1656041"/>
            <a:ext cx="634482" cy="5095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53920B-BE8B-4433-9438-79F1F4FD65D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33" y="2277052"/>
            <a:ext cx="634482" cy="509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30784C-8486-4C8A-9D95-B7580D95B2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33" y="2898063"/>
            <a:ext cx="634482" cy="5095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166BF31-44EC-4891-9BB2-A5B360CF6B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33" y="3519074"/>
            <a:ext cx="634482" cy="5095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6640B42-D1BA-4758-AFEA-1EDDE4FFB65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33" y="4140087"/>
            <a:ext cx="634482" cy="5095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79D8A57-2EAF-499D-95AA-61BD605B230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17" y="1035030"/>
            <a:ext cx="634482" cy="5095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28548B2-63C5-4063-82DC-84C36F2D596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17" y="1656041"/>
            <a:ext cx="634482" cy="50956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CD64506-5AA7-4198-BA57-DEAAC869CC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17" y="2277052"/>
            <a:ext cx="634482" cy="5095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C9329B2-A708-42E9-9B6B-4C6FCADE60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17" y="2898063"/>
            <a:ext cx="634482" cy="5095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9299BD1-F44F-434F-97EE-E33EEDA4136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17" y="3519074"/>
            <a:ext cx="634482" cy="5095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892CDEF-D228-4BAD-BF9E-47DA6AE0A68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17" y="4140087"/>
            <a:ext cx="634482" cy="50956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47B6226-5A20-4C10-A3D8-AB1F4368329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01" y="1035030"/>
            <a:ext cx="634482" cy="50956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48C4E5D-3E1B-4835-A930-F718D816CF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01" y="1656041"/>
            <a:ext cx="634482" cy="50956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0E75124-9EBF-4CE5-97EB-D8E74A1E16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01" y="2277052"/>
            <a:ext cx="634482" cy="5095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379D9C0-977D-43EA-98BF-2A5D91AC99B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01" y="2898063"/>
            <a:ext cx="634482" cy="50956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F72155A-C5EC-4919-94BC-B353B8F234C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01" y="3519074"/>
            <a:ext cx="634482" cy="5095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14FFCCB-D1A2-47E1-B3D4-3C97F14EA3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01" y="4140087"/>
            <a:ext cx="634482" cy="50956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F9A0F95-DCD9-4496-9CBA-680802CCA81B}"/>
              </a:ext>
            </a:extLst>
          </p:cNvPr>
          <p:cNvSpPr txBox="1"/>
          <p:nvPr/>
        </p:nvSpPr>
        <p:spPr>
          <a:xfrm>
            <a:off x="956292" y="5313249"/>
            <a:ext cx="10371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 x ________     and     ________ x ________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08241C4-E904-4985-93B5-6E171F69587C}"/>
              </a:ext>
            </a:extLst>
          </p:cNvPr>
          <p:cNvSpPr txBox="1"/>
          <p:nvPr/>
        </p:nvSpPr>
        <p:spPr>
          <a:xfrm>
            <a:off x="7236091" y="5252224"/>
            <a:ext cx="163424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C88DEFC-3B70-4EE9-9191-33D9B9C29F38}"/>
              </a:ext>
            </a:extLst>
          </p:cNvPr>
          <p:cNvSpPr txBox="1"/>
          <p:nvPr/>
        </p:nvSpPr>
        <p:spPr>
          <a:xfrm>
            <a:off x="9523209" y="5252224"/>
            <a:ext cx="151639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F348B7F-31F1-4B1C-8502-E09064038D6D}"/>
              </a:ext>
            </a:extLst>
          </p:cNvPr>
          <p:cNvSpPr txBox="1"/>
          <p:nvPr/>
        </p:nvSpPr>
        <p:spPr>
          <a:xfrm>
            <a:off x="1058905" y="5252224"/>
            <a:ext cx="16732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F6BADC1-BFA2-4C6E-BB18-97BD6E1ADEC4}"/>
              </a:ext>
            </a:extLst>
          </p:cNvPr>
          <p:cNvSpPr txBox="1"/>
          <p:nvPr/>
        </p:nvSpPr>
        <p:spPr>
          <a:xfrm>
            <a:off x="3296390" y="5252224"/>
            <a:ext cx="163424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E06F67-069C-484E-B0FF-3ECC2A3B835C}"/>
              </a:ext>
            </a:extLst>
          </p:cNvPr>
          <p:cNvSpPr txBox="1"/>
          <p:nvPr/>
        </p:nvSpPr>
        <p:spPr>
          <a:xfrm>
            <a:off x="349863" y="313645"/>
            <a:ext cx="7449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Write number sentences to match the array. </a:t>
            </a:r>
          </a:p>
        </p:txBody>
      </p:sp>
    </p:spTree>
    <p:extLst>
      <p:ext uri="{BB962C8B-B14F-4D97-AF65-F5344CB8AC3E}">
        <p14:creationId xmlns:p14="http://schemas.microsoft.com/office/powerpoint/2010/main" val="390736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400" y="286879"/>
            <a:ext cx="7449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Write number sentences to match the array. 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6B6D4-49D4-4940-B95C-401876BA29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2583058" y="1274327"/>
            <a:ext cx="533910" cy="52322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99221D6-A272-4F7B-9D0D-E21BE9C40A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2583058" y="1981168"/>
            <a:ext cx="533910" cy="5232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6714BEB-0D01-4D5A-B9CD-E01F21FB60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2583058" y="2688009"/>
            <a:ext cx="533910" cy="5232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FB5906F-5D49-49ED-9402-3CC9DC32A1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2583058" y="3394850"/>
            <a:ext cx="533910" cy="5232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4A5F1C2-54E4-4F6F-A6CE-E30395D884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2583058" y="4101691"/>
            <a:ext cx="533910" cy="52322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8A99F19-1495-4688-94D7-FD8AA4A706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3320734" y="1274327"/>
            <a:ext cx="533910" cy="52322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E3BB102-0306-4145-95BF-4795141D63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3320734" y="1981168"/>
            <a:ext cx="533910" cy="52322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180AA3F-EE40-44CF-9A58-3A186ADB9D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3320734" y="2688009"/>
            <a:ext cx="533910" cy="52322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56C46DD-FB94-484B-8D41-FDC37EA234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3320734" y="3394850"/>
            <a:ext cx="533910" cy="52322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747B42F-C8C5-478F-8387-2031CEDEC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3320734" y="4101691"/>
            <a:ext cx="533910" cy="52322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77E8F2-BA01-4CB3-9356-B80DEE4640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4058410" y="1274327"/>
            <a:ext cx="533910" cy="52322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036CAB6-2B5F-4004-88E6-9A5055C715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4058410" y="1981168"/>
            <a:ext cx="533910" cy="52322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3E34FD1-2AA6-4694-991B-6CFC98C08F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4058410" y="2688009"/>
            <a:ext cx="533910" cy="52322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16C602C-9264-4DB0-A2BD-C90B0F995C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4058410" y="3394850"/>
            <a:ext cx="533910" cy="52322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5A32651-8922-45F7-B502-F776F3E566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4058410" y="4101691"/>
            <a:ext cx="533910" cy="52322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C8D47AD-A445-4265-8DBF-1C5BEE2CD6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4796086" y="1274327"/>
            <a:ext cx="533910" cy="52322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F2F60B1-6600-4D22-AE48-AB565E60A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4796086" y="1981168"/>
            <a:ext cx="533910" cy="52322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1CE661B-470B-4F17-BA89-AD61D7C2A2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4796086" y="2688009"/>
            <a:ext cx="533910" cy="5232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B6E5440-24A4-4D2C-8598-9951A232B6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4796086" y="3394850"/>
            <a:ext cx="533910" cy="52322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8CEE0EA-AAC6-4964-8A3C-9FE0C4DFDA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4796086" y="4101691"/>
            <a:ext cx="533910" cy="5232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2B18D5D-2130-401E-8DBD-55F278C79C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5533762" y="1274327"/>
            <a:ext cx="533910" cy="5232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531D437-7766-404D-B27D-C4AEE079C1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5533762" y="1981168"/>
            <a:ext cx="533910" cy="5232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BF9D711-A409-4702-B4DF-21B4032D99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5533762" y="2688009"/>
            <a:ext cx="533910" cy="5232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36DA323-89BF-4314-9B72-313069006B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5533762" y="3394850"/>
            <a:ext cx="533910" cy="5232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7FF51CE-2B82-4C9D-95F9-347235E501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5533762" y="4101691"/>
            <a:ext cx="533910" cy="52322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185C543-4A5C-43E5-8EE5-B2870AF50B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6271438" y="1274327"/>
            <a:ext cx="533910" cy="52322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53FA84C-04C1-46B9-AF5A-C1D5FBB70D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6271438" y="1981168"/>
            <a:ext cx="533910" cy="52322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B6113B2-4E5F-457E-B92E-8A70EFC3FB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6271438" y="2688009"/>
            <a:ext cx="533910" cy="52322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8BDD26D-48F0-4DC8-94B8-48AB72D1A1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6271438" y="3394850"/>
            <a:ext cx="533910" cy="52322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15741AD-9ED0-497C-887F-A1BD16AD9B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6271438" y="4101691"/>
            <a:ext cx="533910" cy="52322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3C43D65-57EC-48EF-A9E4-D5BF2FB37F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7009114" y="1274327"/>
            <a:ext cx="533910" cy="5232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4555C21-0DB4-4594-9EE0-9D5DAD5CDE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7009114" y="1981168"/>
            <a:ext cx="533910" cy="52322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67084B4-55CA-4BAF-8208-774FACC808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7009114" y="2688009"/>
            <a:ext cx="533910" cy="52322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D2127B4-98E1-4F20-96DE-CA334BF07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7009114" y="3394850"/>
            <a:ext cx="533910" cy="52322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DB9D70D9-8D35-4292-92B8-CB37F98DD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7009114" y="4101691"/>
            <a:ext cx="533910" cy="52322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F6C5F7C-5995-4D1B-B889-A3A4993E16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7746790" y="1274327"/>
            <a:ext cx="533910" cy="52322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CD7C51E-A607-4B1F-A90F-F54DFC70EE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7746790" y="1981168"/>
            <a:ext cx="533910" cy="52322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02159C89-F494-4600-98F2-E57D989C64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7746790" y="2688009"/>
            <a:ext cx="533910" cy="52322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220C7BC-735B-4057-BCB0-24D9FB3139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7746790" y="3394850"/>
            <a:ext cx="533910" cy="52322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AF781BF1-B73D-4BD2-803B-109C50D2C6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7746790" y="4101691"/>
            <a:ext cx="533910" cy="52322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E41E605B-6146-4D43-BC16-15F87A5A8D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8484466" y="1274327"/>
            <a:ext cx="533910" cy="52322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2CC49AF-6152-4143-8503-DBEE494A73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8484466" y="1981168"/>
            <a:ext cx="533910" cy="52322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89AAA4E-FBB3-46F6-BE23-FC6587AB7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8484466" y="2688009"/>
            <a:ext cx="533910" cy="52322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FD0E8E5-F376-41E0-B3A7-631AEC5DEB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8484466" y="3394850"/>
            <a:ext cx="533910" cy="5232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63248038-ADE2-4757-A875-4E3C820D47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8484466" y="4101691"/>
            <a:ext cx="533910" cy="5232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43F28820-7293-4039-80E1-65F755D070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9222140" y="1274327"/>
            <a:ext cx="533910" cy="52322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1AA9D127-0F4E-4DF2-8E24-A19D7D3CFC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9222140" y="1981168"/>
            <a:ext cx="533910" cy="52322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B161412D-C30D-4568-B23E-60A8C0047B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9222140" y="2688009"/>
            <a:ext cx="533910" cy="52322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2ABDA2B2-F4A7-4A96-ABD0-18D70AFAF3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9222140" y="3394850"/>
            <a:ext cx="533910" cy="52322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FDF9258-CA6B-4BB4-B992-82BE71F996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 r="67194"/>
          <a:stretch/>
        </p:blipFill>
        <p:spPr>
          <a:xfrm>
            <a:off x="9222140" y="4101691"/>
            <a:ext cx="533910" cy="52322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4C24FD8-AEB6-4A51-8D31-D49CAC0F4F97}"/>
              </a:ext>
            </a:extLst>
          </p:cNvPr>
          <p:cNvSpPr txBox="1"/>
          <p:nvPr/>
        </p:nvSpPr>
        <p:spPr>
          <a:xfrm>
            <a:off x="956292" y="5498075"/>
            <a:ext cx="10371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 x ________     and     ________ x ________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6E89AD0-C727-4F55-B354-D9005C0C84BC}"/>
              </a:ext>
            </a:extLst>
          </p:cNvPr>
          <p:cNvSpPr txBox="1"/>
          <p:nvPr/>
        </p:nvSpPr>
        <p:spPr>
          <a:xfrm>
            <a:off x="7236091" y="5437050"/>
            <a:ext cx="163424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ECA3487-1419-4422-8FE8-4E4570F5AC58}"/>
              </a:ext>
            </a:extLst>
          </p:cNvPr>
          <p:cNvSpPr txBox="1"/>
          <p:nvPr/>
        </p:nvSpPr>
        <p:spPr>
          <a:xfrm>
            <a:off x="9523209" y="5437050"/>
            <a:ext cx="151639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0CBBCF4-78AF-4877-99E2-9D6592529EB6}"/>
              </a:ext>
            </a:extLst>
          </p:cNvPr>
          <p:cNvSpPr txBox="1"/>
          <p:nvPr/>
        </p:nvSpPr>
        <p:spPr>
          <a:xfrm>
            <a:off x="1058905" y="5437050"/>
            <a:ext cx="16732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643E724-64D6-429E-B8A4-36241B850C18}"/>
              </a:ext>
            </a:extLst>
          </p:cNvPr>
          <p:cNvSpPr txBox="1"/>
          <p:nvPr/>
        </p:nvSpPr>
        <p:spPr>
          <a:xfrm>
            <a:off x="3296390" y="5437050"/>
            <a:ext cx="163424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2338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5774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Draw an array that will show 3 x 2.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6BE209-C62A-4347-B391-58EA55BE038C}"/>
              </a:ext>
            </a:extLst>
          </p:cNvPr>
          <p:cNvSpPr/>
          <p:nvPr/>
        </p:nvSpPr>
        <p:spPr>
          <a:xfrm>
            <a:off x="1563425" y="990095"/>
            <a:ext cx="9175911" cy="44282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DB76B1-F807-4576-A1CE-E57990C40824}"/>
              </a:ext>
            </a:extLst>
          </p:cNvPr>
          <p:cNvSpPr/>
          <p:nvPr/>
        </p:nvSpPr>
        <p:spPr>
          <a:xfrm>
            <a:off x="4766696" y="2662745"/>
            <a:ext cx="1033292" cy="9895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17CF07-0121-4479-B413-B067C9F55C4E}"/>
              </a:ext>
            </a:extLst>
          </p:cNvPr>
          <p:cNvSpPr/>
          <p:nvPr/>
        </p:nvSpPr>
        <p:spPr>
          <a:xfrm>
            <a:off x="6117446" y="2662745"/>
            <a:ext cx="1033292" cy="9895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DBF878-5C5C-4552-A1A1-2F382538C08C}"/>
              </a:ext>
            </a:extLst>
          </p:cNvPr>
          <p:cNvSpPr/>
          <p:nvPr/>
        </p:nvSpPr>
        <p:spPr>
          <a:xfrm>
            <a:off x="4766696" y="1455067"/>
            <a:ext cx="1033292" cy="9895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7E12857-294C-4DCC-9859-8657285536E0}"/>
              </a:ext>
            </a:extLst>
          </p:cNvPr>
          <p:cNvSpPr/>
          <p:nvPr/>
        </p:nvSpPr>
        <p:spPr>
          <a:xfrm>
            <a:off x="6117446" y="1455067"/>
            <a:ext cx="1033292" cy="9895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E86985E-7E41-4CE8-A03B-4FF396B38127}"/>
              </a:ext>
            </a:extLst>
          </p:cNvPr>
          <p:cNvSpPr/>
          <p:nvPr/>
        </p:nvSpPr>
        <p:spPr>
          <a:xfrm>
            <a:off x="4766696" y="3870423"/>
            <a:ext cx="1033292" cy="9895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406310-D975-4030-9364-BF1E0861C8A3}"/>
              </a:ext>
            </a:extLst>
          </p:cNvPr>
          <p:cNvSpPr/>
          <p:nvPr/>
        </p:nvSpPr>
        <p:spPr>
          <a:xfrm>
            <a:off x="6117446" y="3870423"/>
            <a:ext cx="1033292" cy="9895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0FE06F-3C36-43A1-B8AA-49BD29D8073E}"/>
              </a:ext>
            </a:extLst>
          </p:cNvPr>
          <p:cNvSpPr txBox="1"/>
          <p:nvPr/>
        </p:nvSpPr>
        <p:spPr>
          <a:xfrm>
            <a:off x="343155" y="5867905"/>
            <a:ext cx="9772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else could you describe this array?    ________ x ________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B530E1-414E-4EE3-A5C7-1BC953C65C9A}"/>
              </a:ext>
            </a:extLst>
          </p:cNvPr>
          <p:cNvSpPr txBox="1"/>
          <p:nvPr/>
        </p:nvSpPr>
        <p:spPr>
          <a:xfrm>
            <a:off x="7127795" y="5729209"/>
            <a:ext cx="13644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5510F0-CD3D-442C-A05D-1A740A0D229E}"/>
              </a:ext>
            </a:extLst>
          </p:cNvPr>
          <p:cNvSpPr txBox="1"/>
          <p:nvPr/>
        </p:nvSpPr>
        <p:spPr>
          <a:xfrm>
            <a:off x="8655974" y="5729210"/>
            <a:ext cx="13644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6759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9063</TotalTime>
  <Words>574</Words>
  <Application>Microsoft Office PowerPoint</Application>
  <PresentationFormat>Widescreen</PresentationFormat>
  <Paragraphs>195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Yu Gothic UI</vt:lpstr>
      <vt:lpstr>Arial</vt:lpstr>
      <vt:lpstr>Calibri</vt:lpstr>
      <vt:lpstr>Calibri Light</vt:lpstr>
      <vt:lpstr>KG Red Hands Outline</vt:lpstr>
      <vt:lpstr>Sassoon Infant Std</vt:lpstr>
      <vt:lpstr>Segoe UI Semibold</vt:lpstr>
      <vt:lpstr>ZWAdobeF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2 - PRESENTATION - Multiplication and division - Week 2</dc:title>
  <dc:creator>PRIMARY STARS EDUCATION</dc:creator>
  <cp:lastModifiedBy>Sara Bakal</cp:lastModifiedBy>
  <cp:revision>364</cp:revision>
  <dcterms:created xsi:type="dcterms:W3CDTF">2018-08-10T10:44:35Z</dcterms:created>
  <dcterms:modified xsi:type="dcterms:W3CDTF">2022-01-17T21:59:12Z</dcterms:modified>
</cp:coreProperties>
</file>