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3"/>
  </p:notesMasterIdLst>
  <p:sldIdLst>
    <p:sldId id="296" r:id="rId11"/>
    <p:sldId id="297" r:id="rId12"/>
    <p:sldId id="298" r:id="rId13"/>
    <p:sldId id="320" r:id="rId14"/>
    <p:sldId id="299" r:id="rId15"/>
    <p:sldId id="300" r:id="rId16"/>
    <p:sldId id="309" r:id="rId17"/>
    <p:sldId id="308" r:id="rId18"/>
    <p:sldId id="307" r:id="rId19"/>
    <p:sldId id="306" r:id="rId20"/>
    <p:sldId id="301" r:id="rId21"/>
    <p:sldId id="304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7EDA8966-D8E6-4248-960B-177F02618DCB}"/>
    <pc:docChg chg="custSel modSld">
      <pc:chgData name="James Clegg" userId="c6df1435-7a36-4b38-be4d-16e68e91152f" providerId="ADAL" clId="{7EDA8966-D8E6-4248-960B-177F02618DCB}" dt="2021-01-08T14:31:56.615" v="19"/>
      <pc:docMkLst>
        <pc:docMk/>
      </pc:docMkLst>
      <pc:sldChg chg="modTransition">
        <pc:chgData name="James Clegg" userId="c6df1435-7a36-4b38-be4d-16e68e91152f" providerId="ADAL" clId="{7EDA8966-D8E6-4248-960B-177F02618DCB}" dt="2021-01-08T14:31:56.615" v="1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7EDA8966-D8E6-4248-960B-177F02618DCB}" dt="2021-01-08T14:31:56.615" v="19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4128357408" sldId="298"/>
        </pc:sldMkLst>
        <pc:picChg chg="del">
          <ac:chgData name="James Clegg" userId="c6df1435-7a36-4b38-be4d-16e68e91152f" providerId="ADAL" clId="{7EDA8966-D8E6-4248-960B-177F02618DCB}" dt="2021-01-08T14:30:47.026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7EDA8966-D8E6-4248-960B-177F02618DCB}" dt="2021-01-08T14:31:56.615" v="1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3939627984" sldId="300"/>
        </pc:sldMkLst>
        <pc:picChg chg="del">
          <ac:chgData name="James Clegg" userId="c6df1435-7a36-4b38-be4d-16e68e91152f" providerId="ADAL" clId="{7EDA8966-D8E6-4248-960B-177F02618DCB}" dt="2021-01-08T14:30:53.852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3782242679" sldId="301"/>
        </pc:sldMkLst>
        <pc:picChg chg="del">
          <ac:chgData name="James Clegg" userId="c6df1435-7a36-4b38-be4d-16e68e91152f" providerId="ADAL" clId="{7EDA8966-D8E6-4248-960B-177F02618DCB}" dt="2021-01-08T14:31:08.856" v="7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3195527484" sldId="304"/>
        </pc:sldMkLst>
        <pc:picChg chg="del">
          <ac:chgData name="James Clegg" userId="c6df1435-7a36-4b38-be4d-16e68e91152f" providerId="ADAL" clId="{7EDA8966-D8E6-4248-960B-177F02618DCB}" dt="2021-01-08T14:31:11.626" v="8" actId="478"/>
          <ac:picMkLst>
            <pc:docMk/>
            <pc:sldMk cId="3195527484" sldId="30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1506221666" sldId="306"/>
        </pc:sldMkLst>
        <pc:picChg chg="del">
          <ac:chgData name="James Clegg" userId="c6df1435-7a36-4b38-be4d-16e68e91152f" providerId="ADAL" clId="{7EDA8966-D8E6-4248-960B-177F02618DCB}" dt="2021-01-08T14:31:05.465" v="6" actId="478"/>
          <ac:picMkLst>
            <pc:docMk/>
            <pc:sldMk cId="1506221666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2741419026" sldId="307"/>
        </pc:sldMkLst>
        <pc:picChg chg="del">
          <ac:chgData name="James Clegg" userId="c6df1435-7a36-4b38-be4d-16e68e91152f" providerId="ADAL" clId="{7EDA8966-D8E6-4248-960B-177F02618DCB}" dt="2021-01-08T14:31:02.664" v="5" actId="478"/>
          <ac:picMkLst>
            <pc:docMk/>
            <pc:sldMk cId="2741419026" sldId="307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860725661" sldId="308"/>
        </pc:sldMkLst>
        <pc:picChg chg="del">
          <ac:chgData name="James Clegg" userId="c6df1435-7a36-4b38-be4d-16e68e91152f" providerId="ADAL" clId="{7EDA8966-D8E6-4248-960B-177F02618DCB}" dt="2021-01-08T14:31:00.093" v="4" actId="478"/>
          <ac:picMkLst>
            <pc:docMk/>
            <pc:sldMk cId="860725661" sldId="308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4049551918" sldId="309"/>
        </pc:sldMkLst>
        <pc:picChg chg="del">
          <ac:chgData name="James Clegg" userId="c6df1435-7a36-4b38-be4d-16e68e91152f" providerId="ADAL" clId="{7EDA8966-D8E6-4248-960B-177F02618DCB}" dt="2021-01-08T14:30:56.773" v="3" actId="478"/>
          <ac:picMkLst>
            <pc:docMk/>
            <pc:sldMk cId="4049551918" sldId="309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1184128918" sldId="310"/>
        </pc:sldMkLst>
        <pc:picChg chg="del">
          <ac:chgData name="James Clegg" userId="c6df1435-7a36-4b38-be4d-16e68e91152f" providerId="ADAL" clId="{7EDA8966-D8E6-4248-960B-177F02618DCB}" dt="2021-01-08T14:31:14.147" v="9" actId="478"/>
          <ac:picMkLst>
            <pc:docMk/>
            <pc:sldMk cId="1184128918" sldId="310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545050127" sldId="311"/>
        </pc:sldMkLst>
        <pc:picChg chg="del">
          <ac:chgData name="James Clegg" userId="c6df1435-7a36-4b38-be4d-16e68e91152f" providerId="ADAL" clId="{7EDA8966-D8E6-4248-960B-177F02618DCB}" dt="2021-01-08T14:31:17.383" v="10" actId="478"/>
          <ac:picMkLst>
            <pc:docMk/>
            <pc:sldMk cId="545050127" sldId="311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2173114936" sldId="312"/>
        </pc:sldMkLst>
        <pc:picChg chg="del">
          <ac:chgData name="James Clegg" userId="c6df1435-7a36-4b38-be4d-16e68e91152f" providerId="ADAL" clId="{7EDA8966-D8E6-4248-960B-177F02618DCB}" dt="2021-01-08T14:31:20.192" v="11" actId="478"/>
          <ac:picMkLst>
            <pc:docMk/>
            <pc:sldMk cId="2173114936" sldId="312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1760504161" sldId="313"/>
        </pc:sldMkLst>
        <pc:picChg chg="del">
          <ac:chgData name="James Clegg" userId="c6df1435-7a36-4b38-be4d-16e68e91152f" providerId="ADAL" clId="{7EDA8966-D8E6-4248-960B-177F02618DCB}" dt="2021-01-08T14:31:23.281" v="12" actId="478"/>
          <ac:picMkLst>
            <pc:docMk/>
            <pc:sldMk cId="1760504161" sldId="313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1283805558" sldId="314"/>
        </pc:sldMkLst>
        <pc:picChg chg="del">
          <ac:chgData name="James Clegg" userId="c6df1435-7a36-4b38-be4d-16e68e91152f" providerId="ADAL" clId="{7EDA8966-D8E6-4248-960B-177F02618DCB}" dt="2021-01-08T14:31:26.044" v="13" actId="478"/>
          <ac:picMkLst>
            <pc:docMk/>
            <pc:sldMk cId="1283805558" sldId="314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44065938" sldId="315"/>
        </pc:sldMkLst>
        <pc:picChg chg="del">
          <ac:chgData name="James Clegg" userId="c6df1435-7a36-4b38-be4d-16e68e91152f" providerId="ADAL" clId="{7EDA8966-D8E6-4248-960B-177F02618DCB}" dt="2021-01-08T14:31:29.574" v="14" actId="478"/>
          <ac:picMkLst>
            <pc:docMk/>
            <pc:sldMk cId="44065938" sldId="31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2224582031" sldId="316"/>
        </pc:sldMkLst>
        <pc:picChg chg="del">
          <ac:chgData name="James Clegg" userId="c6df1435-7a36-4b38-be4d-16e68e91152f" providerId="ADAL" clId="{7EDA8966-D8E6-4248-960B-177F02618DCB}" dt="2021-01-08T14:31:33.127" v="15" actId="478"/>
          <ac:picMkLst>
            <pc:docMk/>
            <pc:sldMk cId="2224582031" sldId="316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1786650143" sldId="317"/>
        </pc:sldMkLst>
        <pc:picChg chg="del">
          <ac:chgData name="James Clegg" userId="c6df1435-7a36-4b38-be4d-16e68e91152f" providerId="ADAL" clId="{7EDA8966-D8E6-4248-960B-177F02618DCB}" dt="2021-01-08T14:31:36.710" v="16" actId="478"/>
          <ac:picMkLst>
            <pc:docMk/>
            <pc:sldMk cId="1786650143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4184007393" sldId="318"/>
        </pc:sldMkLst>
        <pc:picChg chg="del">
          <ac:chgData name="James Clegg" userId="c6df1435-7a36-4b38-be4d-16e68e91152f" providerId="ADAL" clId="{7EDA8966-D8E6-4248-960B-177F02618DCB}" dt="2021-01-08T14:31:42.056" v="17" actId="478"/>
          <ac:picMkLst>
            <pc:docMk/>
            <pc:sldMk cId="4184007393" sldId="318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434258915" sldId="319"/>
        </pc:sldMkLst>
        <pc:picChg chg="del">
          <ac:chgData name="James Clegg" userId="c6df1435-7a36-4b38-be4d-16e68e91152f" providerId="ADAL" clId="{7EDA8966-D8E6-4248-960B-177F02618DCB}" dt="2021-01-08T14:31:45.106" v="18" actId="478"/>
          <ac:picMkLst>
            <pc:docMk/>
            <pc:sldMk cId="434258915" sldId="319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EDA8966-D8E6-4248-960B-177F02618DCB}" dt="2021-01-08T14:31:56.615" v="19"/>
        <pc:sldMkLst>
          <pc:docMk/>
          <pc:sldMk cId="2944011862" sldId="320"/>
        </pc:sldMkLst>
        <pc:picChg chg="del">
          <ac:chgData name="James Clegg" userId="c6df1435-7a36-4b38-be4d-16e68e91152f" providerId="ADAL" clId="{7EDA8966-D8E6-4248-960B-177F02618DCB}" dt="2021-01-08T14:30:50.159" v="1" actId="478"/>
          <ac:picMkLst>
            <pc:docMk/>
            <pc:sldMk cId="2944011862" sldId="320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29.png"/><Relationship Id="rId5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90" y="2185308"/>
            <a:ext cx="6584251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789" y="1477526"/>
            <a:ext cx="5894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There are ____ fifths altogether.</a:t>
            </a:r>
          </a:p>
          <a:p>
            <a:endParaRPr lang="en-GB" sz="3200" dirty="0">
              <a:latin typeface="KG Primary Penmanship" panose="02000506000000020003" pitchFamily="2" charset="0"/>
            </a:endParaRPr>
          </a:p>
          <a:p>
            <a:r>
              <a:rPr lang="en-GB" sz="2400" dirty="0"/>
              <a:t>____ fifths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____ wholes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____ fifth.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36415"/>
              </p:ext>
            </p:extLst>
          </p:nvPr>
        </p:nvGraphicFramePr>
        <p:xfrm>
          <a:off x="1123102" y="534984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06628" y="14644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92464" y="231901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5356" y="231901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2965" y="2319013"/>
            <a:ext cx="473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895" y="357821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4789" y="4442325"/>
            <a:ext cx="5894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There are ____ halves altogether.</a:t>
            </a:r>
          </a:p>
          <a:p>
            <a:endParaRPr lang="en-GB" sz="3200" dirty="0">
              <a:latin typeface="KG Primary Penmanship" panose="02000506000000020003" pitchFamily="2" charset="0"/>
            </a:endParaRPr>
          </a:p>
          <a:p>
            <a:r>
              <a:rPr lang="en-GB" sz="2400" dirty="0"/>
              <a:t>____ halves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400" dirty="0"/>
              <a:t> ____ whole </a:t>
            </a:r>
            <a:r>
              <a:rPr lang="en-GB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400" dirty="0"/>
              <a:t> ____ half.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02382"/>
              </p:ext>
            </p:extLst>
          </p:nvPr>
        </p:nvGraphicFramePr>
        <p:xfrm>
          <a:off x="1123102" y="1525179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990211"/>
              </p:ext>
            </p:extLst>
          </p:nvPr>
        </p:nvGraphicFramePr>
        <p:xfrm>
          <a:off x="1123102" y="2647133"/>
          <a:ext cx="1805090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018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1801420677"/>
                    </a:ext>
                  </a:extLst>
                </a:gridCol>
                <a:gridCol w="361018">
                  <a:extLst>
                    <a:ext uri="{9D8B030D-6E8A-4147-A177-3AD203B41FA5}">
                      <a16:colId xmlns:a16="http://schemas.microsoft.com/office/drawing/2014/main" val="4001813178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58020"/>
              </p:ext>
            </p:extLst>
          </p:nvPr>
        </p:nvGraphicFramePr>
        <p:xfrm>
          <a:off x="1123102" y="4125263"/>
          <a:ext cx="185401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27006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88051" y="44106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1735" y="52949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3776" y="529490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72370" y="5287058"/>
            <a:ext cx="47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1895" y="3976628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354032"/>
            <a:ext cx="747045" cy="747045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183781"/>
              </p:ext>
            </p:extLst>
          </p:nvPr>
        </p:nvGraphicFramePr>
        <p:xfrm>
          <a:off x="1123102" y="5178734"/>
          <a:ext cx="185401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00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27006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748823" y="49672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2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45254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1420" y="547083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86325" y="1483063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483063"/>
                <a:ext cx="749837" cy="108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30634" y="535381"/>
            <a:ext cx="2763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Improper fraction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28179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51881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78087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73386" y="334776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86" y="334776"/>
                <a:ext cx="749837" cy="10820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6325" y="3666735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3666735"/>
                <a:ext cx="749837" cy="1082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20700"/>
              </p:ext>
            </p:extLst>
          </p:nvPr>
        </p:nvGraphicFramePr>
        <p:xfrm>
          <a:off x="1730634" y="117813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1420" y="547083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3172" y="454634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72" y="454634"/>
                <a:ext cx="749837" cy="1089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26842"/>
              </p:ext>
            </p:extLst>
          </p:nvPr>
        </p:nvGraphicFramePr>
        <p:xfrm>
          <a:off x="1730634" y="117813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38805"/>
              </p:ext>
            </p:extLst>
          </p:nvPr>
        </p:nvGraphicFramePr>
        <p:xfrm>
          <a:off x="1730634" y="303486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70618"/>
              </p:ext>
            </p:extLst>
          </p:nvPr>
        </p:nvGraphicFramePr>
        <p:xfrm>
          <a:off x="1730634" y="3034861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13179"/>
              </p:ext>
            </p:extLst>
          </p:nvPr>
        </p:nvGraphicFramePr>
        <p:xfrm>
          <a:off x="1730634" y="488113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40561"/>
              </p:ext>
            </p:extLst>
          </p:nvPr>
        </p:nvGraphicFramePr>
        <p:xfrm>
          <a:off x="1730634" y="4881136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6325" y="1196335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196335"/>
                <a:ext cx="749837" cy="10897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6324" y="3077826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4" y="3077826"/>
                <a:ext cx="749837" cy="10897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86323" y="4878369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3" y="4878369"/>
                <a:ext cx="749837" cy="108972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841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58117" y="2263829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/>
              <a:t> 3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79977" y="1738001"/>
                <a:ext cx="749837" cy="1648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smtClean="0"/>
                            <m:t>18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977" y="1738001"/>
                <a:ext cx="749837" cy="1648143"/>
              </a:xfrm>
              <a:prstGeom prst="rect">
                <a:avLst/>
              </a:prstGeom>
              <a:blipFill>
                <a:blip r:embed="rId5"/>
                <a:stretch>
                  <a:fillRect l="-6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ket 7"/>
          <p:cNvSpPr/>
          <p:nvPr/>
        </p:nvSpPr>
        <p:spPr>
          <a:xfrm flipV="1">
            <a:off x="3080352" y="2103675"/>
            <a:ext cx="186947" cy="1016465"/>
          </a:xfrm>
          <a:prstGeom prst="leftBracket">
            <a:avLst>
              <a:gd name="adj" fmla="val 341624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" name="Left Bracket 8"/>
          <p:cNvSpPr/>
          <p:nvPr/>
        </p:nvSpPr>
        <p:spPr>
          <a:xfrm flipH="1">
            <a:off x="4075890" y="2103675"/>
            <a:ext cx="184665" cy="1016466"/>
          </a:xfrm>
          <a:prstGeom prst="leftBracket">
            <a:avLst>
              <a:gd name="adj" fmla="val 345845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2492" y="2263830"/>
            <a:ext cx="85311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solidFill>
                  <a:schemeClr val="accent1"/>
                </a:solidFill>
              </a:rPr>
              <a:t>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2160" y="2263830"/>
            <a:ext cx="86754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3600" dirty="0">
                <a:solidFill>
                  <a:schemeClr val="accent1"/>
                </a:solidFill>
              </a:rPr>
              <a:t>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0429" y="3736217"/>
            <a:ext cx="5519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18 is 3 times greater than 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05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7512" y="325358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25358"/>
                <a:ext cx="749837" cy="1089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29247"/>
              </p:ext>
            </p:extLst>
          </p:nvPr>
        </p:nvGraphicFramePr>
        <p:xfrm>
          <a:off x="2575097" y="1085784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17349" y="562157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4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10975" y="2215246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975" y="2215246"/>
                <a:ext cx="749837" cy="1085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07239"/>
              </p:ext>
            </p:extLst>
          </p:nvPr>
        </p:nvGraphicFramePr>
        <p:xfrm>
          <a:off x="2575721" y="2376647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10350" y="859413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50" y="859413"/>
                <a:ext cx="749837" cy="108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30649" y="3571079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649" y="3571079"/>
                <a:ext cx="749837" cy="108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44070"/>
              </p:ext>
            </p:extLst>
          </p:nvPr>
        </p:nvGraphicFramePr>
        <p:xfrm>
          <a:off x="2595395" y="3718968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10349" y="4926911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349" y="4926911"/>
                <a:ext cx="749837" cy="10858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79348"/>
              </p:ext>
            </p:extLst>
          </p:nvPr>
        </p:nvGraphicFramePr>
        <p:xfrm>
          <a:off x="2575096" y="5178124"/>
          <a:ext cx="3902513" cy="633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633071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731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88280" y="1809110"/>
                <a:ext cx="749837" cy="16481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54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54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280" y="1809110"/>
                <a:ext cx="749837" cy="1648143"/>
              </a:xfrm>
              <a:prstGeom prst="rect">
                <a:avLst/>
              </a:prstGeom>
              <a:blipFill>
                <a:blip r:embed="rId5"/>
                <a:stretch>
                  <a:fillRect l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14506" y="2344670"/>
            <a:ext cx="2303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/>
              <a:t> 4 wholes</a:t>
            </a:r>
          </a:p>
        </p:txBody>
      </p:sp>
      <p:sp>
        <p:nvSpPr>
          <p:cNvPr id="6" name="Left Bracket 5"/>
          <p:cNvSpPr/>
          <p:nvPr/>
        </p:nvSpPr>
        <p:spPr>
          <a:xfrm flipV="1">
            <a:off x="3086306" y="2156745"/>
            <a:ext cx="186947" cy="1016466"/>
          </a:xfrm>
          <a:prstGeom prst="leftBracket">
            <a:avLst>
              <a:gd name="adj" fmla="val 341624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" name="Left Bracket 6"/>
          <p:cNvSpPr/>
          <p:nvPr/>
        </p:nvSpPr>
        <p:spPr>
          <a:xfrm flipH="1">
            <a:off x="4138116" y="2156745"/>
            <a:ext cx="184665" cy="1016466"/>
          </a:xfrm>
          <a:prstGeom prst="leftBracket">
            <a:avLst>
              <a:gd name="adj" fmla="val 345845"/>
            </a:avLst>
          </a:prstGeom>
          <a:ln w="28575"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4718" y="2295798"/>
            <a:ext cx="853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solidFill>
                  <a:schemeClr val="accent1"/>
                </a:solidFill>
              </a:rPr>
              <a:t>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8114" y="2295798"/>
            <a:ext cx="8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3600" dirty="0">
                <a:solidFill>
                  <a:schemeClr val="accent1"/>
                </a:solidFill>
              </a:rPr>
              <a:t>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9887" y="3958800"/>
            <a:ext cx="5519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20 is 4 times greater than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050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29506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1420" y="547083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86325" y="1479247"/>
                <a:ext cx="749837" cy="1089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1479247"/>
                <a:ext cx="749837" cy="10897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0618"/>
              </p:ext>
            </p:extLst>
          </p:nvPr>
        </p:nvGraphicFramePr>
        <p:xfrm>
          <a:off x="1730634" y="1454422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65363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28301"/>
              </p:ext>
            </p:extLst>
          </p:nvPr>
        </p:nvGraphicFramePr>
        <p:xfrm>
          <a:off x="1730634" y="366164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86325" y="3664234"/>
                <a:ext cx="749837" cy="10870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325" y="3664234"/>
                <a:ext cx="749837" cy="1087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72616" y="547083"/>
            <a:ext cx="1628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4 sixths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87720" y="295620"/>
                <a:ext cx="749837" cy="108997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20" y="295620"/>
                <a:ext cx="749837" cy="1089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838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33880" y="932417"/>
                <a:ext cx="749837" cy="8886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932417"/>
                <a:ext cx="749837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6553" y="663948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738" y="1053571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3880" y="2691647"/>
                <a:ext cx="749837" cy="88703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2691647"/>
                <a:ext cx="749837" cy="887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6553" y="2422377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9738" y="2812000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33880" y="4774200"/>
                <a:ext cx="749837" cy="88812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880" y="4774200"/>
                <a:ext cx="749837" cy="8881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86553" y="4505474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9738" y="4895097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____ wholes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26114" y="10301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0319" y="27964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5103" y="48653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0518" y="1059903"/>
            <a:ext cx="2175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thirds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082915" y="10484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92918" y="2812000"/>
            <a:ext cx="1885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half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224892" y="27964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6936" y="4895096"/>
            <a:ext cx="2623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ea typeface="Cambria Math" panose="02040503050406030204" pitchFamily="18" charset="0"/>
              </a:rPr>
              <a:t> ____ sevenths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111992" y="4865340"/>
            <a:ext cx="566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45979" y="459242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48823" y="6019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6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0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71590" y="663369"/>
                <a:ext cx="749837" cy="108164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2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90" y="663369"/>
                <a:ext cx="749837" cy="10816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89561" y="653142"/>
                <a:ext cx="749837" cy="10858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561" y="653142"/>
                <a:ext cx="749837" cy="1085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48542"/>
              </p:ext>
            </p:extLst>
          </p:nvPr>
        </p:nvGraphicFramePr>
        <p:xfrm>
          <a:off x="770773" y="2078859"/>
          <a:ext cx="2874933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46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43746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0070"/>
              </p:ext>
            </p:extLst>
          </p:nvPr>
        </p:nvGraphicFramePr>
        <p:xfrm>
          <a:off x="770773" y="3040446"/>
          <a:ext cx="2874933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46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43746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7311"/>
              </p:ext>
            </p:extLst>
          </p:nvPr>
        </p:nvGraphicFramePr>
        <p:xfrm>
          <a:off x="770772" y="4002033"/>
          <a:ext cx="2874933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46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43746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38950"/>
              </p:ext>
            </p:extLst>
          </p:nvPr>
        </p:nvGraphicFramePr>
        <p:xfrm>
          <a:off x="770771" y="4963620"/>
          <a:ext cx="2874933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746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437468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54202"/>
              </p:ext>
            </p:extLst>
          </p:nvPr>
        </p:nvGraphicFramePr>
        <p:xfrm>
          <a:off x="4598205" y="2078859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86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74987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42415"/>
              </p:ext>
            </p:extLst>
          </p:nvPr>
        </p:nvGraphicFramePr>
        <p:xfrm>
          <a:off x="4598205" y="3061178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86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574986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574987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4123" y="871908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2611" y="4092641"/>
            <a:ext cx="4065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When the numerators are the same, the greater the denominator the smaller the fraction.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33E28D3-5AFA-4FE4-96D1-9F63A9A37D41}"/>
              </a:ext>
            </a:extLst>
          </p:cNvPr>
          <p:cNvSpPr/>
          <p:nvPr/>
        </p:nvSpPr>
        <p:spPr>
          <a:xfrm>
            <a:off x="3637597" y="799693"/>
            <a:ext cx="843169" cy="8089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45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71590" y="663145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90" y="663145"/>
                <a:ext cx="749837" cy="108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89561" y="652597"/>
                <a:ext cx="749837" cy="10869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561" y="652597"/>
                <a:ext cx="749837" cy="10869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637597" y="799693"/>
            <a:ext cx="843169" cy="8089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775120" y="871908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49490"/>
              </p:ext>
            </p:extLst>
          </p:nvPr>
        </p:nvGraphicFramePr>
        <p:xfrm>
          <a:off x="762668" y="1982321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155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156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96952"/>
              </p:ext>
            </p:extLst>
          </p:nvPr>
        </p:nvGraphicFramePr>
        <p:xfrm>
          <a:off x="762667" y="2961553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155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156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04817"/>
              </p:ext>
            </p:extLst>
          </p:nvPr>
        </p:nvGraphicFramePr>
        <p:xfrm>
          <a:off x="762666" y="3964894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155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156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11481"/>
              </p:ext>
            </p:extLst>
          </p:nvPr>
        </p:nvGraphicFramePr>
        <p:xfrm>
          <a:off x="762666" y="4944125"/>
          <a:ext cx="2874931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155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  <a:gridCol w="47915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479156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71749"/>
              </p:ext>
            </p:extLst>
          </p:nvPr>
        </p:nvGraphicFramePr>
        <p:xfrm>
          <a:off x="4989563" y="1982321"/>
          <a:ext cx="287493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733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15599"/>
              </p:ext>
            </p:extLst>
          </p:nvPr>
        </p:nvGraphicFramePr>
        <p:xfrm>
          <a:off x="4989563" y="2961553"/>
          <a:ext cx="287493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733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63403"/>
              </p:ext>
            </p:extLst>
          </p:nvPr>
        </p:nvGraphicFramePr>
        <p:xfrm>
          <a:off x="4989563" y="3964894"/>
          <a:ext cx="287493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733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5868"/>
              </p:ext>
            </p:extLst>
          </p:nvPr>
        </p:nvGraphicFramePr>
        <p:xfrm>
          <a:off x="4989563" y="4944125"/>
          <a:ext cx="2874932" cy="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733">
                  <a:extLst>
                    <a:ext uri="{9D8B030D-6E8A-4147-A177-3AD203B41FA5}">
                      <a16:colId xmlns:a16="http://schemas.microsoft.com/office/drawing/2014/main" val="314133441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589969915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3073630356"/>
                    </a:ext>
                  </a:extLst>
                </a:gridCol>
                <a:gridCol w="718733">
                  <a:extLst>
                    <a:ext uri="{9D8B030D-6E8A-4147-A177-3AD203B41FA5}">
                      <a16:colId xmlns:a16="http://schemas.microsoft.com/office/drawing/2014/main" val="801930955"/>
                    </a:ext>
                  </a:extLst>
                </a:gridCol>
              </a:tblGrid>
              <a:tr h="729017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8665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2749" y="1296545"/>
            <a:ext cx="3212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wholes and 3 fifths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5561" y="1285702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 fifths</a:t>
            </a:r>
          </a:p>
        </p:txBody>
      </p:sp>
      <p:sp>
        <p:nvSpPr>
          <p:cNvPr id="6" name="Oval 5"/>
          <p:cNvSpPr/>
          <p:nvPr/>
        </p:nvSpPr>
        <p:spPr>
          <a:xfrm>
            <a:off x="4482771" y="1206285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40430" y="1244712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512" y="1285702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2749" y="2654786"/>
            <a:ext cx="192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28 sevenths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8272" y="2654786"/>
            <a:ext cx="1473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thirds</a:t>
            </a:r>
          </a:p>
        </p:txBody>
      </p:sp>
      <p:sp>
        <p:nvSpPr>
          <p:cNvPr id="11" name="Oval 10"/>
          <p:cNvSpPr/>
          <p:nvPr/>
        </p:nvSpPr>
        <p:spPr>
          <a:xfrm>
            <a:off x="3194698" y="2571023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23885" y="2609450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512" y="2651009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512" y="4118103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8331" y="4070844"/>
                <a:ext cx="749837" cy="8903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331" y="4070844"/>
                <a:ext cx="749837" cy="8903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78644" y="4064612"/>
                <a:ext cx="749837" cy="8886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644" y="4064612"/>
                <a:ext cx="749837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/>
          <p:nvPr/>
        </p:nvSpPr>
        <p:spPr>
          <a:xfrm>
            <a:off x="1880125" y="4165523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972632" y="4195847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06782" y="4189532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78520" y="4070812"/>
                <a:ext cx="749837" cy="8903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520" y="4070812"/>
                <a:ext cx="749837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76051" y="4070812"/>
                <a:ext cx="749837" cy="8903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051" y="4070812"/>
                <a:ext cx="749837" cy="8903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6019934" y="4165524"/>
            <a:ext cx="773691" cy="742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105245" y="4195847"/>
            <a:ext cx="59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459242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748823" y="6019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400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8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3425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How many tenths is in 1 whole?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How many tenths are in 2 wholes?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How many hundredths are in 5 wholes?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How many tenths is in 1 whole?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How many tenths are in 2 wholes?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How many hundredths are in 5 wholes?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9500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6154" y="163710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36750" y="289688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8999" y="4581039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01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88828"/>
              </p:ext>
            </p:extLst>
          </p:nvPr>
        </p:nvGraphicFramePr>
        <p:xfrm>
          <a:off x="1611525" y="1147706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418410483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13457" y="1106709"/>
                <a:ext cx="749837" cy="108292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457" y="1106709"/>
                <a:ext cx="749837" cy="10829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77058"/>
              </p:ext>
            </p:extLst>
          </p:nvPr>
        </p:nvGraphicFramePr>
        <p:xfrm>
          <a:off x="1611525" y="3061484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282372210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58011" y="3075773"/>
                <a:ext cx="749837" cy="10870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7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011" y="3075773"/>
                <a:ext cx="749837" cy="1087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826826" y="5149701"/>
            <a:ext cx="486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9 sevenths altogether.</a:t>
            </a:r>
          </a:p>
        </p:txBody>
      </p:sp>
      <p:sp>
        <p:nvSpPr>
          <p:cNvPr id="9" name="Oval 8"/>
          <p:cNvSpPr/>
          <p:nvPr/>
        </p:nvSpPr>
        <p:spPr>
          <a:xfrm>
            <a:off x="667512" y="334776"/>
            <a:ext cx="6490499" cy="470501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3402" y="4264397"/>
            <a:ext cx="486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9 sevenths altogether.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402" y="5063128"/>
            <a:ext cx="5314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 sevenths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sevenths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6369" y="1093991"/>
            <a:ext cx="3329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sevenths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6369" y="3030473"/>
            <a:ext cx="1739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sevenths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56465"/>
              </p:ext>
            </p:extLst>
          </p:nvPr>
        </p:nvGraphicFramePr>
        <p:xfrm>
          <a:off x="343351" y="882025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418410483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27675"/>
              </p:ext>
            </p:extLst>
          </p:nvPr>
        </p:nvGraphicFramePr>
        <p:xfrm>
          <a:off x="343351" y="2795803"/>
          <a:ext cx="4683018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0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6690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  <a:gridCol w="669002">
                  <a:extLst>
                    <a:ext uri="{9D8B030D-6E8A-4147-A177-3AD203B41FA5}">
                      <a16:colId xmlns:a16="http://schemas.microsoft.com/office/drawing/2014/main" val="282372210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495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718721"/>
              </p:ext>
            </p:extLst>
          </p:nvPr>
        </p:nvGraphicFramePr>
        <p:xfrm>
          <a:off x="1730240" y="1339417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43187" y="1304594"/>
                <a:ext cx="749837" cy="10820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187" y="1304594"/>
                <a:ext cx="749837" cy="108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48746"/>
              </p:ext>
            </p:extLst>
          </p:nvPr>
        </p:nvGraphicFramePr>
        <p:xfrm>
          <a:off x="1730240" y="325319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43187" y="3174018"/>
                <a:ext cx="749837" cy="107901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5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5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187" y="3174018"/>
                <a:ext cx="749837" cy="1079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88733" y="501692"/>
            <a:ext cx="6954454" cy="470501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11153" y="5398100"/>
            <a:ext cx="440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7 sixths altogether.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72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33228"/>
              </p:ext>
            </p:extLst>
          </p:nvPr>
        </p:nvGraphicFramePr>
        <p:xfrm>
          <a:off x="1646742" y="1063105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54764"/>
              </p:ext>
            </p:extLst>
          </p:nvPr>
        </p:nvGraphicFramePr>
        <p:xfrm>
          <a:off x="1646742" y="2976883"/>
          <a:ext cx="4683016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057585094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560304050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401394527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2364495930"/>
                    </a:ext>
                  </a:extLst>
                </a:gridCol>
                <a:gridCol w="780502">
                  <a:extLst>
                    <a:ext uri="{9D8B030D-6E8A-4147-A177-3AD203B41FA5}">
                      <a16:colId xmlns:a16="http://schemas.microsoft.com/office/drawing/2014/main" val="3487097325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3402" y="4567495"/>
            <a:ext cx="440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7 sixths altogether.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08756"/>
              </p:ext>
            </p:extLst>
          </p:nvPr>
        </p:nvGraphicFramePr>
        <p:xfrm>
          <a:off x="1646742" y="2976883"/>
          <a:ext cx="3122011" cy="11156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502">
                  <a:extLst>
                    <a:ext uri="{9D8B030D-6E8A-4147-A177-3AD203B41FA5}">
                      <a16:colId xmlns:a16="http://schemas.microsoft.com/office/drawing/2014/main" val="2034272256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775051041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3959710093"/>
                    </a:ext>
                  </a:extLst>
                </a:gridCol>
                <a:gridCol w="780503">
                  <a:extLst>
                    <a:ext uri="{9D8B030D-6E8A-4147-A177-3AD203B41FA5}">
                      <a16:colId xmlns:a16="http://schemas.microsoft.com/office/drawing/2014/main" val="1020677788"/>
                    </a:ext>
                  </a:extLst>
                </a:gridCol>
              </a:tblGrid>
              <a:tr h="1115673"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>
                        <a:latin typeface="KG Primary Penmanship" panose="02000506000000020003" pitchFamily="2" charset="0"/>
                      </a:endParaRPr>
                    </a:p>
                  </a:txBody>
                  <a:tcPr marL="111692" marR="111692" marT="55846" marB="55846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643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3402" y="5366226"/>
            <a:ext cx="425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sixths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 whole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1 sixth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3986" y="1297775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whole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3986" y="3211553"/>
            <a:ext cx="1137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sixth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41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17084 -0.2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3|4.2|6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.9|1.6|1.7|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5|2.5|3.3|0.8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0.7|0.6|1.4|1.1|1|2.8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1|4.6|1.3|6.1|1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9|1.6|1.3|1.2|9.5|2.6|5.2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2.8|1.5|0.8|8|2.3|1.2|0.9|5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20.8|25.3|1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4.6|1.3|2.5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7|4.4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7|2.3|1.7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3|2.8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2.2|2.1|2.5|3.2|2|1.6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2.5|1.3|1.9|1.3|1.7|1.9|0.9|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8|0.9|0.9|0.6|1|1.6|0.7|0.7|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.4|6.1|2.2|4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522d4c35-b548-4432-90ae-af4376e1c4b4"/>
    <ds:schemaRef ds:uri="cee99ee9-287b-4f9a-957c-ba5ae7375c9a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99DC04-35A4-4DC3-869F-D96498BB9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9565</TotalTime>
  <Words>236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3 - 6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N Horsley</cp:lastModifiedBy>
  <cp:revision>217</cp:revision>
  <dcterms:created xsi:type="dcterms:W3CDTF">2019-07-05T11:02:13Z</dcterms:created>
  <dcterms:modified xsi:type="dcterms:W3CDTF">2022-02-04T13:10:02Z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