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68" r:id="rId6"/>
    <p:sldId id="259" r:id="rId7"/>
    <p:sldId id="257" r:id="rId8"/>
    <p:sldId id="261" r:id="rId9"/>
    <p:sldId id="262" r:id="rId10"/>
    <p:sldId id="264" r:id="rId11"/>
    <p:sldId id="265" r:id="rId12"/>
    <p:sldId id="269" r:id="rId13"/>
    <p:sldId id="26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75121D-D1FE-0FB4-B2E7-040F22DA85DC}" name="Julia Clements" initials="JC" userId="S::julia.clements@place2be.org.uk::99e7616a-d3bd-4969-aff4-cee7461f1b57" providerId="AD"/>
  <p188:author id="{8ED81AC9-556F-01BF-77E4-6A6B3EAD1629}" name="Abi Aldridge" initials="AA" userId="S::abi.aldridge@place2be.org.uk::77aafed4-63e6-4afd-b539-4bbf4fcc2bfe" providerId="AD"/>
  <p188:author id="{251B34DC-938F-D37C-FDB4-88804D63214D}" name="Niki Cooper" initials="NC" userId="S::Niki.Cooper@place2be.org.uk::b73e8588-1f8a-4ed8-9582-2f3fed7ad7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B85"/>
    <a:srgbClr val="E84E0F"/>
    <a:srgbClr val="FFF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370EE-8A60-4760-B925-79E9E8690A3E}" v="34" dt="2023-10-03T10:20:52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DDE9887-5C5A-46E6-A619-308BC7BBAB2E}"/>
    <pc:docChg chg="mod">
      <pc:chgData name="" userId="" providerId="" clId="Web-{CDDE9887-5C5A-46E6-A619-308BC7BBAB2E}" dt="2023-09-18T10:30:43.192" v="1"/>
      <pc:docMkLst>
        <pc:docMk/>
      </pc:docMkLst>
      <pc:sldChg chg="modCm">
        <pc:chgData name="" userId="" providerId="" clId="Web-{CDDE9887-5C5A-46E6-A619-308BC7BBAB2E}" dt="2023-09-18T10:30:43.192" v="1"/>
        <pc:sldMkLst>
          <pc:docMk/>
          <pc:sldMk cId="52174115" sldId="269"/>
        </pc:sldMkLst>
      </pc:sldChg>
    </pc:docChg>
  </pc:docChgLst>
  <pc:docChgLst>
    <pc:chgData name="Abi Aldridge" userId="S::abi.aldridge@place2be.org.uk::77aafed4-63e6-4afd-b539-4bbf4fcc2bfe" providerId="AD" clId="Web-{0F2993C4-EDFA-21D3-0392-15053C961BC7}"/>
    <pc:docChg chg="modSld">
      <pc:chgData name="Abi Aldridge" userId="S::abi.aldridge@place2be.org.uk::77aafed4-63e6-4afd-b539-4bbf4fcc2bfe" providerId="AD" clId="Web-{0F2993C4-EDFA-21D3-0392-15053C961BC7}" dt="2023-09-18T11:26:02.504" v="32"/>
      <pc:docMkLst>
        <pc:docMk/>
      </pc:docMkLst>
      <pc:sldChg chg="modCm">
        <pc:chgData name="Abi Aldridge" userId="S::abi.aldridge@place2be.org.uk::77aafed4-63e6-4afd-b539-4bbf4fcc2bfe" providerId="AD" clId="Web-{0F2993C4-EDFA-21D3-0392-15053C961BC7}" dt="2023-09-18T11:26:02.504" v="32"/>
        <pc:sldMkLst>
          <pc:docMk/>
          <pc:sldMk cId="2674857074" sldId="267"/>
        </pc:sldMkLst>
      </pc:sldChg>
      <pc:sldChg chg="modSp modCm modNotes">
        <pc:chgData name="Abi Aldridge" userId="S::abi.aldridge@place2be.org.uk::77aafed4-63e6-4afd-b539-4bbf4fcc2bfe" providerId="AD" clId="Web-{0F2993C4-EDFA-21D3-0392-15053C961BC7}" dt="2023-09-18T11:25:55.019" v="31"/>
        <pc:sldMkLst>
          <pc:docMk/>
          <pc:sldMk cId="52174115" sldId="269"/>
        </pc:sldMkLst>
        <pc:spChg chg="mod">
          <ac:chgData name="Abi Aldridge" userId="S::abi.aldridge@place2be.org.uk::77aafed4-63e6-4afd-b539-4bbf4fcc2bfe" providerId="AD" clId="Web-{0F2993C4-EDFA-21D3-0392-15053C961BC7}" dt="2023-09-18T11:25:21.502" v="12" actId="1076"/>
          <ac:spMkLst>
            <pc:docMk/>
            <pc:sldMk cId="52174115" sldId="269"/>
            <ac:spMk id="7" creationId="{73DAB698-2E7C-1C13-2BEA-E91699426CCC}"/>
          </ac:spMkLst>
        </pc:spChg>
        <pc:spChg chg="mod">
          <ac:chgData name="Abi Aldridge" userId="S::abi.aldridge@place2be.org.uk::77aafed4-63e6-4afd-b539-4bbf4fcc2bfe" providerId="AD" clId="Web-{0F2993C4-EDFA-21D3-0392-15053C961BC7}" dt="2023-09-18T11:25:24.455" v="13" actId="1076"/>
          <ac:spMkLst>
            <pc:docMk/>
            <pc:sldMk cId="52174115" sldId="269"/>
            <ac:spMk id="9" creationId="{1155578A-636E-0C56-EA75-BFDBF94933FE}"/>
          </ac:spMkLst>
        </pc:spChg>
        <pc:picChg chg="mod">
          <ac:chgData name="Abi Aldridge" userId="S::abi.aldridge@place2be.org.uk::77aafed4-63e6-4afd-b539-4bbf4fcc2bfe" providerId="AD" clId="Web-{0F2993C4-EDFA-21D3-0392-15053C961BC7}" dt="2023-09-18T11:25:07.954" v="7" actId="1076"/>
          <ac:picMkLst>
            <pc:docMk/>
            <pc:sldMk cId="52174115" sldId="269"/>
            <ac:picMk id="6" creationId="{F8172114-9F33-F06E-2239-329AE4D33AB7}"/>
          </ac:picMkLst>
        </pc:picChg>
      </pc:sldChg>
    </pc:docChg>
  </pc:docChgLst>
  <pc:docChgLst>
    <pc:chgData name="Elijah Cooper" userId="d3b3a903-eabd-4dae-b34c-34ea67f816f3" providerId="ADAL" clId="{0C5370EE-8A60-4760-B925-79E9E8690A3E}"/>
    <pc:docChg chg="undo custSel modSld">
      <pc:chgData name="Elijah Cooper" userId="d3b3a903-eabd-4dae-b34c-34ea67f816f3" providerId="ADAL" clId="{0C5370EE-8A60-4760-B925-79E9E8690A3E}" dt="2023-10-03T10:21:21.644" v="172" actId="1035"/>
      <pc:docMkLst>
        <pc:docMk/>
      </pc:docMkLst>
      <pc:sldChg chg="addSp delSp modSp mod">
        <pc:chgData name="Elijah Cooper" userId="d3b3a903-eabd-4dae-b34c-34ea67f816f3" providerId="ADAL" clId="{0C5370EE-8A60-4760-B925-79E9E8690A3E}" dt="2023-10-03T10:07:24.805" v="100" actId="2085"/>
        <pc:sldMkLst>
          <pc:docMk/>
          <pc:sldMk cId="880174923" sldId="256"/>
        </pc:sldMkLst>
        <pc:spChg chg="del mod">
          <ac:chgData name="Elijah Cooper" userId="d3b3a903-eabd-4dae-b34c-34ea67f816f3" providerId="ADAL" clId="{0C5370EE-8A60-4760-B925-79E9E8690A3E}" dt="2023-10-03T10:07:18.461" v="98"/>
          <ac:spMkLst>
            <pc:docMk/>
            <pc:sldMk cId="880174923" sldId="256"/>
            <ac:spMk id="2" creationId="{780270CD-7F54-4CE6-D320-FD942FF41324}"/>
          </ac:spMkLst>
        </pc:spChg>
        <pc:spChg chg="add del mod">
          <ac:chgData name="Elijah Cooper" userId="d3b3a903-eabd-4dae-b34c-34ea67f816f3" providerId="ADAL" clId="{0C5370EE-8A60-4760-B925-79E9E8690A3E}" dt="2023-10-03T10:07:18.461" v="98"/>
          <ac:spMkLst>
            <pc:docMk/>
            <pc:sldMk cId="880174923" sldId="256"/>
            <ac:spMk id="3" creationId="{612A4496-F3B8-4924-6A86-1C94C3B1E899}"/>
          </ac:spMkLst>
        </pc:spChg>
        <pc:spChg chg="mod">
          <ac:chgData name="Elijah Cooper" userId="d3b3a903-eabd-4dae-b34c-34ea67f816f3" providerId="ADAL" clId="{0C5370EE-8A60-4760-B925-79E9E8690A3E}" dt="2023-10-03T10:07:24.805" v="100" actId="2085"/>
          <ac:spMkLst>
            <pc:docMk/>
            <pc:sldMk cId="880174923" sldId="256"/>
            <ac:spMk id="4" creationId="{F1EDE302-8FFF-FCC7-352D-38A731DB3E5D}"/>
          </ac:spMkLst>
        </pc:spChg>
        <pc:picChg chg="del">
          <ac:chgData name="Elijah Cooper" userId="d3b3a903-eabd-4dae-b34c-34ea67f816f3" providerId="ADAL" clId="{0C5370EE-8A60-4760-B925-79E9E8690A3E}" dt="2023-10-03T10:06:45.484" v="93" actId="27803"/>
          <ac:picMkLst>
            <pc:docMk/>
            <pc:sldMk cId="880174923" sldId="256"/>
            <ac:picMk id="8" creationId="{780270CD-7F54-4CE6-D320-FD942FF41324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21:15.599" v="171" actId="1036"/>
        <pc:sldMkLst>
          <pc:docMk/>
          <pc:sldMk cId="2793752483" sldId="257"/>
        </pc:sldMkLst>
        <pc:spChg chg="del mod">
          <ac:chgData name="Elijah Cooper" userId="d3b3a903-eabd-4dae-b34c-34ea67f816f3" providerId="ADAL" clId="{0C5370EE-8A60-4760-B925-79E9E8690A3E}" dt="2023-10-03T10:08:33.416" v="113"/>
          <ac:spMkLst>
            <pc:docMk/>
            <pc:sldMk cId="2793752483" sldId="257"/>
            <ac:spMk id="5" creationId="{AAC8E26B-B0BD-889E-F960-E6B8654B9BE6}"/>
          </ac:spMkLst>
        </pc:spChg>
        <pc:spChg chg="add del mod">
          <ac:chgData name="Elijah Cooper" userId="d3b3a903-eabd-4dae-b34c-34ea67f816f3" providerId="ADAL" clId="{0C5370EE-8A60-4760-B925-79E9E8690A3E}" dt="2023-10-03T10:08:33.416" v="113"/>
          <ac:spMkLst>
            <pc:docMk/>
            <pc:sldMk cId="2793752483" sldId="257"/>
            <ac:spMk id="7" creationId="{BEE4CED2-7C7F-7023-12B2-ED59F608BEC6}"/>
          </ac:spMkLst>
        </pc:spChg>
        <pc:spChg chg="mod ord">
          <ac:chgData name="Elijah Cooper" userId="d3b3a903-eabd-4dae-b34c-34ea67f816f3" providerId="ADAL" clId="{0C5370EE-8A60-4760-B925-79E9E8690A3E}" dt="2023-10-03T10:08:43.995" v="116" actId="167"/>
          <ac:spMkLst>
            <pc:docMk/>
            <pc:sldMk cId="2793752483" sldId="257"/>
            <ac:spMk id="9" creationId="{66BF7442-5F40-90DE-6354-DCCE1FD00A0A}"/>
          </ac:spMkLst>
        </pc:spChg>
        <pc:picChg chg="del mod">
          <ac:chgData name="Elijah Cooper" userId="d3b3a903-eabd-4dae-b34c-34ea67f816f3" providerId="ADAL" clId="{0C5370EE-8A60-4760-B925-79E9E8690A3E}" dt="2023-10-03T10:07:58.326" v="103" actId="27803"/>
          <ac:picMkLst>
            <pc:docMk/>
            <pc:sldMk cId="2793752483" sldId="257"/>
            <ac:picMk id="2" creationId="{AAC8E26B-B0BD-889E-F960-E6B8654B9BE6}"/>
          </ac:picMkLst>
        </pc:picChg>
        <pc:picChg chg="add mod modCrop">
          <ac:chgData name="Elijah Cooper" userId="d3b3a903-eabd-4dae-b34c-34ea67f816f3" providerId="ADAL" clId="{0C5370EE-8A60-4760-B925-79E9E8690A3E}" dt="2023-09-15T08:28:28.690" v="4" actId="732"/>
          <ac:picMkLst>
            <pc:docMk/>
            <pc:sldMk cId="2793752483" sldId="257"/>
            <ac:picMk id="6" creationId="{2B58B527-1A6C-5469-DBFB-FC15FFE1D50F}"/>
          </ac:picMkLst>
        </pc:picChg>
        <pc:picChg chg="add mod ord modCrop">
          <ac:chgData name="Elijah Cooper" userId="d3b3a903-eabd-4dae-b34c-34ea67f816f3" providerId="ADAL" clId="{0C5370EE-8A60-4760-B925-79E9E8690A3E}" dt="2023-10-03T10:21:15.599" v="171" actId="1036"/>
          <ac:picMkLst>
            <pc:docMk/>
            <pc:sldMk cId="2793752483" sldId="257"/>
            <ac:picMk id="8" creationId="{6DB72805-1DCC-FB07-5CED-D573AF37D287}"/>
          </ac:picMkLst>
        </pc:picChg>
      </pc:sldChg>
      <pc:sldChg chg="addSp delSp modSp mod modCm">
        <pc:chgData name="Elijah Cooper" userId="d3b3a903-eabd-4dae-b34c-34ea67f816f3" providerId="ADAL" clId="{0C5370EE-8A60-4760-B925-79E9E8690A3E}" dt="2023-10-03T10:06:19.159" v="92" actId="732"/>
        <pc:sldMkLst>
          <pc:docMk/>
          <pc:sldMk cId="2736551323" sldId="259"/>
        </pc:sldMkLst>
        <pc:spChg chg="add del mod">
          <ac:chgData name="Elijah Cooper" userId="d3b3a903-eabd-4dae-b34c-34ea67f816f3" providerId="ADAL" clId="{0C5370EE-8A60-4760-B925-79E9E8690A3E}" dt="2023-10-03T10:06:02.386" v="88"/>
          <ac:spMkLst>
            <pc:docMk/>
            <pc:sldMk cId="2736551323" sldId="259"/>
            <ac:spMk id="3" creationId="{36D0173E-08A0-C85C-A873-14D24DFFE2DD}"/>
          </ac:spMkLst>
        </pc:spChg>
        <pc:spChg chg="add del mod">
          <ac:chgData name="Elijah Cooper" userId="d3b3a903-eabd-4dae-b34c-34ea67f816f3" providerId="ADAL" clId="{0C5370EE-8A60-4760-B925-79E9E8690A3E}" dt="2023-10-03T10:05:54.450" v="87"/>
          <ac:spMkLst>
            <pc:docMk/>
            <pc:sldMk cId="2736551323" sldId="259"/>
            <ac:spMk id="4" creationId="{A238155D-1102-00D3-42AE-C110F7B09224}"/>
          </ac:spMkLst>
        </pc:spChg>
        <pc:spChg chg="del mod">
          <ac:chgData name="Elijah Cooper" userId="d3b3a903-eabd-4dae-b34c-34ea67f816f3" providerId="ADAL" clId="{0C5370EE-8A60-4760-B925-79E9E8690A3E}" dt="2023-10-03T10:06:02.386" v="88"/>
          <ac:spMkLst>
            <pc:docMk/>
            <pc:sldMk cId="2736551323" sldId="259"/>
            <ac:spMk id="5" creationId="{510F9809-7A02-97C0-BB76-9438764824ED}"/>
          </ac:spMkLst>
        </pc:spChg>
        <pc:spChg chg="del mod">
          <ac:chgData name="Elijah Cooper" userId="d3b3a903-eabd-4dae-b34c-34ea67f816f3" providerId="ADAL" clId="{0C5370EE-8A60-4760-B925-79E9E8690A3E}" dt="2023-10-03T10:06:06.733" v="89"/>
          <ac:spMkLst>
            <pc:docMk/>
            <pc:sldMk cId="2736551323" sldId="259"/>
            <ac:spMk id="6" creationId="{778EDB5B-8D89-6A52-908F-8568FE9D2016}"/>
          </ac:spMkLst>
        </pc:spChg>
        <pc:spChg chg="mod">
          <ac:chgData name="Elijah Cooper" userId="d3b3a903-eabd-4dae-b34c-34ea67f816f3" providerId="ADAL" clId="{0C5370EE-8A60-4760-B925-79E9E8690A3E}" dt="2023-10-03T10:06:06.733" v="89"/>
          <ac:spMkLst>
            <pc:docMk/>
            <pc:sldMk cId="2736551323" sldId="259"/>
            <ac:spMk id="7" creationId="{A79EB6C3-E10A-240E-050C-95C4447420D8}"/>
          </ac:spMkLst>
        </pc:spChg>
        <pc:spChg chg="add del mod">
          <ac:chgData name="Elijah Cooper" userId="d3b3a903-eabd-4dae-b34c-34ea67f816f3" providerId="ADAL" clId="{0C5370EE-8A60-4760-B925-79E9E8690A3E}" dt="2023-10-03T10:06:06.733" v="89"/>
          <ac:spMkLst>
            <pc:docMk/>
            <pc:sldMk cId="2736551323" sldId="259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04:34.213" v="73" actId="478"/>
          <ac:spMkLst>
            <pc:docMk/>
            <pc:sldMk cId="2736551323" sldId="259"/>
            <ac:spMk id="16" creationId="{11CB68E8-6712-D5AF-DC68-4FC5CF1C2FBA}"/>
          </ac:spMkLst>
        </pc:spChg>
        <pc:picChg chg="mod">
          <ac:chgData name="Elijah Cooper" userId="d3b3a903-eabd-4dae-b34c-34ea67f816f3" providerId="ADAL" clId="{0C5370EE-8A60-4760-B925-79E9E8690A3E}" dt="2023-10-03T10:04:48.761" v="75"/>
          <ac:picMkLst>
            <pc:docMk/>
            <pc:sldMk cId="2736551323" sldId="259"/>
            <ac:picMk id="2" creationId="{5F01202E-E319-05D5-AB38-D7B43F83F1C0}"/>
          </ac:picMkLst>
        </pc:picChg>
        <pc:picChg chg="add del mod">
          <ac:chgData name="Elijah Cooper" userId="d3b3a903-eabd-4dae-b34c-34ea67f816f3" providerId="ADAL" clId="{0C5370EE-8A60-4760-B925-79E9E8690A3E}" dt="2023-10-03T10:05:53.463" v="85" actId="27803"/>
          <ac:picMkLst>
            <pc:docMk/>
            <pc:sldMk cId="2736551323" sldId="259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10-03T10:06:19.159" v="92" actId="732"/>
          <ac:picMkLst>
            <pc:docMk/>
            <pc:sldMk cId="2736551323" sldId="259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1:25.875" v="152" actId="167"/>
        <pc:sldMkLst>
          <pc:docMk/>
          <pc:sldMk cId="2816301428" sldId="260"/>
        </pc:sldMkLst>
        <pc:spChg chg="add mod ord">
          <ac:chgData name="Elijah Cooper" userId="d3b3a903-eabd-4dae-b34c-34ea67f816f3" providerId="ADAL" clId="{0C5370EE-8A60-4760-B925-79E9E8690A3E}" dt="2023-10-03T10:11:25.875" v="152" actId="167"/>
          <ac:spMkLst>
            <pc:docMk/>
            <pc:sldMk cId="2816301428" sldId="260"/>
            <ac:spMk id="6" creationId="{5AF3D03D-C9B6-C346-B21D-578200C06CEC}"/>
          </ac:spMkLst>
        </pc:spChg>
        <pc:picChg chg="del">
          <ac:chgData name="Elijah Cooper" userId="d3b3a903-eabd-4dae-b34c-34ea67f816f3" providerId="ADAL" clId="{0C5370EE-8A60-4760-B925-79E9E8690A3E}" dt="2023-10-03T10:11:22.535" v="150" actId="478"/>
          <ac:picMkLst>
            <pc:docMk/>
            <pc:sldMk cId="2816301428" sldId="260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08:58.088" v="119" actId="167"/>
        <pc:sldMkLst>
          <pc:docMk/>
          <pc:sldMk cId="1186986617" sldId="261"/>
        </pc:sldMkLst>
        <pc:spChg chg="add mod ord">
          <ac:chgData name="Elijah Cooper" userId="d3b3a903-eabd-4dae-b34c-34ea67f816f3" providerId="ADAL" clId="{0C5370EE-8A60-4760-B925-79E9E8690A3E}" dt="2023-10-03T10:08:58.088" v="119" actId="167"/>
          <ac:spMkLst>
            <pc:docMk/>
            <pc:sldMk cId="1186986617" sldId="261"/>
            <ac:spMk id="7" creationId="{12C10CF9-165F-732D-9EC3-EF57D8155091}"/>
          </ac:spMkLst>
        </pc:spChg>
        <pc:picChg chg="del">
          <ac:chgData name="Elijah Cooper" userId="d3b3a903-eabd-4dae-b34c-34ea67f816f3" providerId="ADAL" clId="{0C5370EE-8A60-4760-B925-79E9E8690A3E}" dt="2023-10-03T10:08:52.983" v="117" actId="478"/>
          <ac:picMkLst>
            <pc:docMk/>
            <pc:sldMk cId="1186986617" sldId="261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09:06.118" v="122" actId="167"/>
        <pc:sldMkLst>
          <pc:docMk/>
          <pc:sldMk cId="3678538332" sldId="262"/>
        </pc:sldMkLst>
        <pc:spChg chg="add mod ord">
          <ac:chgData name="Elijah Cooper" userId="d3b3a903-eabd-4dae-b34c-34ea67f816f3" providerId="ADAL" clId="{0C5370EE-8A60-4760-B925-79E9E8690A3E}" dt="2023-10-03T10:09:06.118" v="122" actId="167"/>
          <ac:spMkLst>
            <pc:docMk/>
            <pc:sldMk cId="3678538332" sldId="262"/>
            <ac:spMk id="7" creationId="{1F2CC9BF-7411-5C71-D3EF-B488893E5D78}"/>
          </ac:spMkLst>
        </pc:spChg>
        <pc:picChg chg="del">
          <ac:chgData name="Elijah Cooper" userId="d3b3a903-eabd-4dae-b34c-34ea67f816f3" providerId="ADAL" clId="{0C5370EE-8A60-4760-B925-79E9E8690A3E}" dt="2023-10-03T10:09:01.023" v="120" actId="478"/>
          <ac:picMkLst>
            <pc:docMk/>
            <pc:sldMk cId="3678538332" sldId="262"/>
            <ac:picMk id="2" creationId="{AAC8E26B-B0BD-889E-F960-E6B8654B9BE6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0:14.308" v="135"/>
        <pc:sldMkLst>
          <pc:docMk/>
          <pc:sldMk cId="2861691956" sldId="264"/>
        </pc:sldMkLst>
        <pc:spChg chg="del mod">
          <ac:chgData name="Elijah Cooper" userId="d3b3a903-eabd-4dae-b34c-34ea67f816f3" providerId="ADAL" clId="{0C5370EE-8A60-4760-B925-79E9E8690A3E}" dt="2023-10-03T10:09:56.454" v="129"/>
          <ac:spMkLst>
            <pc:docMk/>
            <pc:sldMk cId="2861691956" sldId="264"/>
            <ac:spMk id="2" creationId="{C77569D2-1B51-813F-05FE-43C8124E6C4D}"/>
          </ac:spMkLst>
        </pc:spChg>
        <pc:spChg chg="add del">
          <ac:chgData name="Elijah Cooper" userId="d3b3a903-eabd-4dae-b34c-34ea67f816f3" providerId="ADAL" clId="{0C5370EE-8A60-4760-B925-79E9E8690A3E}" dt="2023-10-03T10:09:56.454" v="129"/>
          <ac:spMkLst>
            <pc:docMk/>
            <pc:sldMk cId="2861691956" sldId="264"/>
            <ac:spMk id="4" creationId="{EAD0A848-CB8A-D4C0-5828-657E6BD5B2D0}"/>
          </ac:spMkLst>
        </pc:spChg>
        <pc:spChg chg="del mod ord">
          <ac:chgData name="Elijah Cooper" userId="d3b3a903-eabd-4dae-b34c-34ea67f816f3" providerId="ADAL" clId="{0C5370EE-8A60-4760-B925-79E9E8690A3E}" dt="2023-10-03T10:10:14.308" v="135"/>
          <ac:spMkLst>
            <pc:docMk/>
            <pc:sldMk cId="2861691956" sldId="264"/>
            <ac:spMk id="5" creationId="{2628BE12-69E6-2757-7155-AC8022BFCCF3}"/>
          </ac:spMkLst>
        </pc:spChg>
        <pc:spChg chg="mod">
          <ac:chgData name="Elijah Cooper" userId="d3b3a903-eabd-4dae-b34c-34ea67f816f3" providerId="ADAL" clId="{0C5370EE-8A60-4760-B925-79E9E8690A3E}" dt="2023-10-03T10:10:14.308" v="135"/>
          <ac:spMkLst>
            <pc:docMk/>
            <pc:sldMk cId="2861691956" sldId="264"/>
            <ac:spMk id="6" creationId="{0637389F-4812-EAF3-BAD5-C161E9574802}"/>
          </ac:spMkLst>
        </pc:spChg>
        <pc:spChg chg="del mod">
          <ac:chgData name="Elijah Cooper" userId="d3b3a903-eabd-4dae-b34c-34ea67f816f3" providerId="ADAL" clId="{0C5370EE-8A60-4760-B925-79E9E8690A3E}" dt="2023-10-03T10:10:14.308" v="135"/>
          <ac:spMkLst>
            <pc:docMk/>
            <pc:sldMk cId="2861691956" sldId="264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09:15.023" v="123" actId="478"/>
          <ac:spMkLst>
            <pc:docMk/>
            <pc:sldMk cId="2861691956" sldId="264"/>
            <ac:spMk id="16" creationId="{11CB68E8-6712-D5AF-DC68-4FC5CF1C2FBA}"/>
          </ac:spMkLst>
        </pc:spChg>
        <pc:picChg chg="add del mod">
          <ac:chgData name="Elijah Cooper" userId="d3b3a903-eabd-4dae-b34c-34ea67f816f3" providerId="ADAL" clId="{0C5370EE-8A60-4760-B925-79E9E8690A3E}" dt="2023-09-15T14:11:23.584" v="39"/>
          <ac:picMkLst>
            <pc:docMk/>
            <pc:sldMk cId="2861691956" sldId="264"/>
            <ac:picMk id="2" creationId="{8DD7537A-B2CA-924B-BF7B-CCFF1641A7BD}"/>
          </ac:picMkLst>
        </pc:picChg>
        <pc:picChg chg="add del ord">
          <ac:chgData name="Elijah Cooper" userId="d3b3a903-eabd-4dae-b34c-34ea67f816f3" providerId="ADAL" clId="{0C5370EE-8A60-4760-B925-79E9E8690A3E}" dt="2023-10-03T10:09:31.856" v="127" actId="27803"/>
          <ac:picMkLst>
            <pc:docMk/>
            <pc:sldMk cId="2861691956" sldId="264"/>
            <ac:picMk id="3" creationId="{C77569D2-1B51-813F-05FE-43C8124E6C4D}"/>
          </ac:picMkLst>
        </pc:picChg>
        <pc:picChg chg="mod">
          <ac:chgData name="Elijah Cooper" userId="d3b3a903-eabd-4dae-b34c-34ea67f816f3" providerId="ADAL" clId="{0C5370EE-8A60-4760-B925-79E9E8690A3E}" dt="2023-09-15T08:46:53.811" v="18" actId="14826"/>
          <ac:picMkLst>
            <pc:docMk/>
            <pc:sldMk cId="2861691956" sldId="264"/>
            <ac:picMk id="18" creationId="{46BE11CE-D962-81D5-942A-DC839E10A9AC}"/>
          </ac:picMkLst>
        </pc:picChg>
      </pc:sldChg>
      <pc:sldChg chg="addSp delSp modSp mod modCm">
        <pc:chgData name="Elijah Cooper" userId="d3b3a903-eabd-4dae-b34c-34ea67f816f3" providerId="ADAL" clId="{0C5370EE-8A60-4760-B925-79E9E8690A3E}" dt="2023-10-03T10:21:21.644" v="172" actId="1035"/>
        <pc:sldMkLst>
          <pc:docMk/>
          <pc:sldMk cId="1448155765" sldId="265"/>
        </pc:sldMkLst>
        <pc:spChg chg="del mod">
          <ac:chgData name="Elijah Cooper" userId="d3b3a903-eabd-4dae-b34c-34ea67f816f3" providerId="ADAL" clId="{0C5370EE-8A60-4760-B925-79E9E8690A3E}" dt="2023-10-03T10:10:50.815" v="140"/>
          <ac:spMkLst>
            <pc:docMk/>
            <pc:sldMk cId="1448155765" sldId="265"/>
            <ac:spMk id="2" creationId="{510F9809-7A02-97C0-BB76-9438764824ED}"/>
          </ac:spMkLst>
        </pc:spChg>
        <pc:spChg chg="add del">
          <ac:chgData name="Elijah Cooper" userId="d3b3a903-eabd-4dae-b34c-34ea67f816f3" providerId="ADAL" clId="{0C5370EE-8A60-4760-B925-79E9E8690A3E}" dt="2023-10-03T10:10:50.815" v="140"/>
          <ac:spMkLst>
            <pc:docMk/>
            <pc:sldMk cId="1448155765" sldId="265"/>
            <ac:spMk id="3" creationId="{08A484CE-D517-941B-D8F1-0744778829DC}"/>
          </ac:spMkLst>
        </pc:spChg>
        <pc:spChg chg="del mod ord">
          <ac:chgData name="Elijah Cooper" userId="d3b3a903-eabd-4dae-b34c-34ea67f816f3" providerId="ADAL" clId="{0C5370EE-8A60-4760-B925-79E9E8690A3E}" dt="2023-10-03T10:11:04.204" v="144"/>
          <ac:spMkLst>
            <pc:docMk/>
            <pc:sldMk cId="1448155765" sldId="265"/>
            <ac:spMk id="4" creationId="{05A5AD20-1335-9AA9-D4B6-6EC3BB963710}"/>
          </ac:spMkLst>
        </pc:spChg>
        <pc:spChg chg="mod">
          <ac:chgData name="Elijah Cooper" userId="d3b3a903-eabd-4dae-b34c-34ea67f816f3" providerId="ADAL" clId="{0C5370EE-8A60-4760-B925-79E9E8690A3E}" dt="2023-10-03T10:11:07.459" v="146" actId="1076"/>
          <ac:spMkLst>
            <pc:docMk/>
            <pc:sldMk cId="1448155765" sldId="265"/>
            <ac:spMk id="5" creationId="{9B37DA40-DB5F-5060-CA9B-57035495FB39}"/>
          </ac:spMkLst>
        </pc:spChg>
        <pc:spChg chg="del mod">
          <ac:chgData name="Elijah Cooper" userId="d3b3a903-eabd-4dae-b34c-34ea67f816f3" providerId="ADAL" clId="{0C5370EE-8A60-4760-B925-79E9E8690A3E}" dt="2023-10-03T10:11:04.204" v="144"/>
          <ac:spMkLst>
            <pc:docMk/>
            <pc:sldMk cId="1448155765" sldId="265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10:23.425" v="136" actId="478"/>
          <ac:spMkLst>
            <pc:docMk/>
            <pc:sldMk cId="1448155765" sldId="265"/>
            <ac:spMk id="16" creationId="{11CB68E8-6712-D5AF-DC68-4FC5CF1C2FBA}"/>
          </ac:spMkLst>
        </pc:spChg>
        <pc:picChg chg="del">
          <ac:chgData name="Elijah Cooper" userId="d3b3a903-eabd-4dae-b34c-34ea67f816f3" providerId="ADAL" clId="{0C5370EE-8A60-4760-B925-79E9E8690A3E}" dt="2023-10-03T10:10:33.938" v="138" actId="27803"/>
          <ac:picMkLst>
            <pc:docMk/>
            <pc:sldMk cId="1448155765" sldId="265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10-03T10:21:21.644" v="172" actId="1035"/>
          <ac:picMkLst>
            <pc:docMk/>
            <pc:sldMk cId="1448155765" sldId="265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8:48.407" v="162" actId="732"/>
        <pc:sldMkLst>
          <pc:docMk/>
          <pc:sldMk cId="3145529172" sldId="266"/>
        </pc:sldMkLst>
        <pc:spChg chg="del mod">
          <ac:chgData name="Elijah Cooper" userId="d3b3a903-eabd-4dae-b34c-34ea67f816f3" providerId="ADAL" clId="{0C5370EE-8A60-4760-B925-79E9E8690A3E}" dt="2023-10-03T10:18:29.736" v="157"/>
          <ac:spMkLst>
            <pc:docMk/>
            <pc:sldMk cId="3145529172" sldId="266"/>
            <ac:spMk id="2" creationId="{510F9809-7A02-97C0-BB76-9438764824ED}"/>
          </ac:spMkLst>
        </pc:spChg>
        <pc:spChg chg="add del">
          <ac:chgData name="Elijah Cooper" userId="d3b3a903-eabd-4dae-b34c-34ea67f816f3" providerId="ADAL" clId="{0C5370EE-8A60-4760-B925-79E9E8690A3E}" dt="2023-10-03T10:18:29.736" v="157"/>
          <ac:spMkLst>
            <pc:docMk/>
            <pc:sldMk cId="3145529172" sldId="266"/>
            <ac:spMk id="3" creationId="{DDD94907-3790-6BB0-6E4B-F3B3F326D250}"/>
          </ac:spMkLst>
        </pc:spChg>
        <pc:spChg chg="del mod">
          <ac:chgData name="Elijah Cooper" userId="d3b3a903-eabd-4dae-b34c-34ea67f816f3" providerId="ADAL" clId="{0C5370EE-8A60-4760-B925-79E9E8690A3E}" dt="2023-10-03T10:18:38.125" v="160"/>
          <ac:spMkLst>
            <pc:docMk/>
            <pc:sldMk cId="3145529172" sldId="266"/>
            <ac:spMk id="4" creationId="{B5585140-BC03-D74B-E329-A7D999C78A91}"/>
          </ac:spMkLst>
        </pc:spChg>
        <pc:spChg chg="mod ord">
          <ac:chgData name="Elijah Cooper" userId="d3b3a903-eabd-4dae-b34c-34ea67f816f3" providerId="ADAL" clId="{0C5370EE-8A60-4760-B925-79E9E8690A3E}" dt="2023-10-03T10:18:40.300" v="161" actId="171"/>
          <ac:spMkLst>
            <pc:docMk/>
            <pc:sldMk cId="3145529172" sldId="266"/>
            <ac:spMk id="5" creationId="{703F3672-5579-5568-AEDC-A920BC7DBD29}"/>
          </ac:spMkLst>
        </pc:spChg>
        <pc:spChg chg="del mod">
          <ac:chgData name="Elijah Cooper" userId="d3b3a903-eabd-4dae-b34c-34ea67f816f3" providerId="ADAL" clId="{0C5370EE-8A60-4760-B925-79E9E8690A3E}" dt="2023-10-03T10:18:38.125" v="160"/>
          <ac:spMkLst>
            <pc:docMk/>
            <pc:sldMk cId="3145529172" sldId="266"/>
            <ac:spMk id="15" creationId="{B139C4D4-552B-DE82-88F8-CB6CE47B8F6D}"/>
          </ac:spMkLst>
        </pc:spChg>
        <pc:spChg chg="del">
          <ac:chgData name="Elijah Cooper" userId="d3b3a903-eabd-4dae-b34c-34ea67f816f3" providerId="ADAL" clId="{0C5370EE-8A60-4760-B925-79E9E8690A3E}" dt="2023-10-03T10:11:36.775" v="153" actId="478"/>
          <ac:spMkLst>
            <pc:docMk/>
            <pc:sldMk cId="3145529172" sldId="266"/>
            <ac:spMk id="16" creationId="{11CB68E8-6712-D5AF-DC68-4FC5CF1C2FBA}"/>
          </ac:spMkLst>
        </pc:spChg>
        <pc:picChg chg="del">
          <ac:chgData name="Elijah Cooper" userId="d3b3a903-eabd-4dae-b34c-34ea67f816f3" providerId="ADAL" clId="{0C5370EE-8A60-4760-B925-79E9E8690A3E}" dt="2023-10-03T10:11:47.607" v="155" actId="27803"/>
          <ac:picMkLst>
            <pc:docMk/>
            <pc:sldMk cId="3145529172" sldId="266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10-03T10:18:48.407" v="162" actId="732"/>
          <ac:picMkLst>
            <pc:docMk/>
            <pc:sldMk cId="3145529172" sldId="266"/>
            <ac:picMk id="18" creationId="{46BE11CE-D962-81D5-942A-DC839E10A9AC}"/>
          </ac:picMkLst>
        </pc:picChg>
      </pc:sldChg>
      <pc:sldChg chg="addSp delSp modSp mod modCm">
        <pc:chgData name="Elijah Cooper" userId="d3b3a903-eabd-4dae-b34c-34ea67f816f3" providerId="ADAL" clId="{0C5370EE-8A60-4760-B925-79E9E8690A3E}" dt="2023-10-03T10:19:38.926" v="170"/>
        <pc:sldMkLst>
          <pc:docMk/>
          <pc:sldMk cId="2674857074" sldId="267"/>
        </pc:sldMkLst>
        <pc:spChg chg="del mod">
          <ac:chgData name="Elijah Cooper" userId="d3b3a903-eabd-4dae-b34c-34ea67f816f3" providerId="ADAL" clId="{0C5370EE-8A60-4760-B925-79E9E8690A3E}" dt="2023-10-03T10:19:24.130" v="165"/>
          <ac:spMkLst>
            <pc:docMk/>
            <pc:sldMk cId="2674857074" sldId="267"/>
            <ac:spMk id="2" creationId="{C3BF33DE-DBB0-917D-65CC-632B81969A06}"/>
          </ac:spMkLst>
        </pc:spChg>
        <pc:spChg chg="add del">
          <ac:chgData name="Elijah Cooper" userId="d3b3a903-eabd-4dae-b34c-34ea67f816f3" providerId="ADAL" clId="{0C5370EE-8A60-4760-B925-79E9E8690A3E}" dt="2023-10-03T10:19:24.130" v="165"/>
          <ac:spMkLst>
            <pc:docMk/>
            <pc:sldMk cId="2674857074" sldId="267"/>
            <ac:spMk id="3" creationId="{5B060F62-E8D2-E080-6318-EA7EE389750C}"/>
          </ac:spMkLst>
        </pc:spChg>
        <pc:spChg chg="add del">
          <ac:chgData name="Elijah Cooper" userId="d3b3a903-eabd-4dae-b34c-34ea67f816f3" providerId="ADAL" clId="{0C5370EE-8A60-4760-B925-79E9E8690A3E}" dt="2023-09-15T14:12:09.109" v="48" actId="22"/>
          <ac:spMkLst>
            <pc:docMk/>
            <pc:sldMk cId="2674857074" sldId="267"/>
            <ac:spMk id="3" creationId="{6A1F7859-52B1-DB46-F05C-9FABFECB4BF5}"/>
          </ac:spMkLst>
        </pc:spChg>
        <pc:spChg chg="del mod">
          <ac:chgData name="Elijah Cooper" userId="d3b3a903-eabd-4dae-b34c-34ea67f816f3" providerId="ADAL" clId="{0C5370EE-8A60-4760-B925-79E9E8690A3E}" dt="2023-10-03T10:19:38.926" v="170"/>
          <ac:spMkLst>
            <pc:docMk/>
            <pc:sldMk cId="2674857074" sldId="267"/>
            <ac:spMk id="5" creationId="{CA766BF0-CDB1-E56D-66F5-05A9B0A9B449}"/>
          </ac:spMkLst>
        </pc:spChg>
        <pc:spChg chg="mod">
          <ac:chgData name="Elijah Cooper" userId="d3b3a903-eabd-4dae-b34c-34ea67f816f3" providerId="ADAL" clId="{0C5370EE-8A60-4760-B925-79E9E8690A3E}" dt="2023-10-03T10:19:38.926" v="170"/>
          <ac:spMkLst>
            <pc:docMk/>
            <pc:sldMk cId="2674857074" sldId="267"/>
            <ac:spMk id="6" creationId="{1ED8DE31-17D3-6D1D-0968-0DF92964D6C6}"/>
          </ac:spMkLst>
        </pc:spChg>
        <pc:spChg chg="mod">
          <ac:chgData name="Elijah Cooper" userId="d3b3a903-eabd-4dae-b34c-34ea67f816f3" providerId="ADAL" clId="{0C5370EE-8A60-4760-B925-79E9E8690A3E}" dt="2023-09-15T14:12:41.439" v="54" actId="20577"/>
          <ac:spMkLst>
            <pc:docMk/>
            <pc:sldMk cId="2674857074" sldId="267"/>
            <ac:spMk id="12" creationId="{3B7ACC8D-1FAC-A3B9-B1E7-035419572DAD}"/>
          </ac:spMkLst>
        </pc:spChg>
        <pc:spChg chg="del">
          <ac:chgData name="Elijah Cooper" userId="d3b3a903-eabd-4dae-b34c-34ea67f816f3" providerId="ADAL" clId="{0C5370EE-8A60-4760-B925-79E9E8690A3E}" dt="2023-10-03T10:19:38.926" v="170"/>
          <ac:spMkLst>
            <pc:docMk/>
            <pc:sldMk cId="2674857074" sldId="267"/>
            <ac:spMk id="15" creationId="{B139C4D4-552B-DE82-88F8-CB6CE47B8F6D}"/>
          </ac:spMkLst>
        </pc:spChg>
        <pc:spChg chg="del mod">
          <ac:chgData name="Elijah Cooper" userId="d3b3a903-eabd-4dae-b34c-34ea67f816f3" providerId="ADAL" clId="{0C5370EE-8A60-4760-B925-79E9E8690A3E}" dt="2023-10-03T10:19:35.934" v="169" actId="478"/>
          <ac:spMkLst>
            <pc:docMk/>
            <pc:sldMk cId="2674857074" sldId="267"/>
            <ac:spMk id="16" creationId="{11CB68E8-6712-D5AF-DC68-4FC5CF1C2FBA}"/>
          </ac:spMkLst>
        </pc:spChg>
        <pc:picChg chg="add del mod ord">
          <ac:chgData name="Elijah Cooper" userId="d3b3a903-eabd-4dae-b34c-34ea67f816f3" providerId="ADAL" clId="{0C5370EE-8A60-4760-B925-79E9E8690A3E}" dt="2023-10-03T10:19:08.215" v="163" actId="27803"/>
          <ac:picMkLst>
            <pc:docMk/>
            <pc:sldMk cId="2674857074" sldId="267"/>
            <ac:picMk id="4" creationId="{C3BF33DE-DBB0-917D-65CC-632B81969A06}"/>
          </ac:picMkLst>
        </pc:picChg>
        <pc:picChg chg="del mod">
          <ac:chgData name="Elijah Cooper" userId="d3b3a903-eabd-4dae-b34c-34ea67f816f3" providerId="ADAL" clId="{0C5370EE-8A60-4760-B925-79E9E8690A3E}" dt="2023-09-15T14:12:06.808" v="45" actId="478"/>
          <ac:picMkLst>
            <pc:docMk/>
            <pc:sldMk cId="2674857074" sldId="267"/>
            <ac:picMk id="14" creationId="{510F9809-7A02-97C0-BB76-9438764824ED}"/>
          </ac:picMkLst>
        </pc:picChg>
        <pc:picChg chg="mod modCrop">
          <ac:chgData name="Elijah Cooper" userId="d3b3a903-eabd-4dae-b34c-34ea67f816f3" providerId="ADAL" clId="{0C5370EE-8A60-4760-B925-79E9E8690A3E}" dt="2023-09-15T14:13:05.316" v="59" actId="732"/>
          <ac:picMkLst>
            <pc:docMk/>
            <pc:sldMk cId="2674857074" sldId="267"/>
            <ac:picMk id="18" creationId="{46BE11CE-D962-81D5-942A-DC839E10A9AC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04:26.258" v="72" actId="732"/>
        <pc:sldMkLst>
          <pc:docMk/>
          <pc:sldMk cId="889539530" sldId="268"/>
        </pc:sldMkLst>
        <pc:spChg chg="add del mod">
          <ac:chgData name="Elijah Cooper" userId="d3b3a903-eabd-4dae-b34c-34ea67f816f3" providerId="ADAL" clId="{0C5370EE-8A60-4760-B925-79E9E8690A3E}" dt="2023-10-03T10:03:30.952" v="65"/>
          <ac:spMkLst>
            <pc:docMk/>
            <pc:sldMk cId="889539530" sldId="268"/>
            <ac:spMk id="3" creationId="{8AE01218-1829-FAB2-596E-F765141BC168}"/>
          </ac:spMkLst>
        </pc:spChg>
        <pc:spChg chg="add del mod">
          <ac:chgData name="Elijah Cooper" userId="d3b3a903-eabd-4dae-b34c-34ea67f816f3" providerId="ADAL" clId="{0C5370EE-8A60-4760-B925-79E9E8690A3E}" dt="2023-10-03T10:03:30.952" v="65"/>
          <ac:spMkLst>
            <pc:docMk/>
            <pc:sldMk cId="889539530" sldId="268"/>
            <ac:spMk id="6" creationId="{09A25C3A-9C76-95EF-CC6C-BB2316CDAB52}"/>
          </ac:spMkLst>
        </pc:spChg>
        <pc:spChg chg="mod">
          <ac:chgData name="Elijah Cooper" userId="d3b3a903-eabd-4dae-b34c-34ea67f816f3" providerId="ADAL" clId="{0C5370EE-8A60-4760-B925-79E9E8690A3E}" dt="2023-10-03T10:03:16.728" v="63"/>
          <ac:spMkLst>
            <pc:docMk/>
            <pc:sldMk cId="889539530" sldId="268"/>
            <ac:spMk id="9" creationId="{99F0A493-4A0D-D042-44EE-DB8FB9F51092}"/>
          </ac:spMkLst>
        </pc:spChg>
        <pc:spChg chg="del mod">
          <ac:chgData name="Elijah Cooper" userId="d3b3a903-eabd-4dae-b34c-34ea67f816f3" providerId="ADAL" clId="{0C5370EE-8A60-4760-B925-79E9E8690A3E}" dt="2023-10-03T10:04:13.677" v="71"/>
          <ac:spMkLst>
            <pc:docMk/>
            <pc:sldMk cId="889539530" sldId="268"/>
            <ac:spMk id="10" creationId="{BE98066C-C2BF-8C96-EF9F-8908349A92E8}"/>
          </ac:spMkLst>
        </pc:spChg>
        <pc:spChg chg="add del mod ord">
          <ac:chgData name="Elijah Cooper" userId="d3b3a903-eabd-4dae-b34c-34ea67f816f3" providerId="ADAL" clId="{0C5370EE-8A60-4760-B925-79E9E8690A3E}" dt="2023-10-03T10:04:13.677" v="71"/>
          <ac:spMkLst>
            <pc:docMk/>
            <pc:sldMk cId="889539530" sldId="268"/>
            <ac:spMk id="11" creationId="{A0AF5417-C1FF-C33C-42E4-06525CC47609}"/>
          </ac:spMkLst>
        </pc:spChg>
        <pc:spChg chg="mod">
          <ac:chgData name="Elijah Cooper" userId="d3b3a903-eabd-4dae-b34c-34ea67f816f3" providerId="ADAL" clId="{0C5370EE-8A60-4760-B925-79E9E8690A3E}" dt="2023-10-03T10:04:13.677" v="71"/>
          <ac:spMkLst>
            <pc:docMk/>
            <pc:sldMk cId="889539530" sldId="268"/>
            <ac:spMk id="13" creationId="{57D9743A-6978-3A76-67C8-C402DAD5A925}"/>
          </ac:spMkLst>
        </pc:spChg>
        <pc:picChg chg="del">
          <ac:chgData name="Elijah Cooper" userId="d3b3a903-eabd-4dae-b34c-34ea67f816f3" providerId="ADAL" clId="{0C5370EE-8A60-4760-B925-79E9E8690A3E}" dt="2023-10-03T10:02:05.901" v="61" actId="27803"/>
          <ac:picMkLst>
            <pc:docMk/>
            <pc:sldMk cId="889539530" sldId="268"/>
            <ac:picMk id="2" creationId="{09A25C3A-9C76-95EF-CC6C-BB2316CDAB52}"/>
          </ac:picMkLst>
        </pc:picChg>
        <pc:picChg chg="mod modCrop">
          <ac:chgData name="Elijah Cooper" userId="d3b3a903-eabd-4dae-b34c-34ea67f816f3" providerId="ADAL" clId="{0C5370EE-8A60-4760-B925-79E9E8690A3E}" dt="2023-10-03T10:04:26.258" v="72" actId="732"/>
          <ac:picMkLst>
            <pc:docMk/>
            <pc:sldMk cId="889539530" sldId="268"/>
            <ac:picMk id="8" creationId="{CD1F180A-6ACC-79DB-25DA-21C308DF0BA7}"/>
          </ac:picMkLst>
        </pc:picChg>
      </pc:sldChg>
      <pc:sldChg chg="addSp delSp modSp mod">
        <pc:chgData name="Elijah Cooper" userId="d3b3a903-eabd-4dae-b34c-34ea67f816f3" providerId="ADAL" clId="{0C5370EE-8A60-4760-B925-79E9E8690A3E}" dt="2023-10-03T10:11:20.030" v="149" actId="167"/>
        <pc:sldMkLst>
          <pc:docMk/>
          <pc:sldMk cId="52174115" sldId="269"/>
        </pc:sldMkLst>
        <pc:spChg chg="add mod ord">
          <ac:chgData name="Elijah Cooper" userId="d3b3a903-eabd-4dae-b34c-34ea67f816f3" providerId="ADAL" clId="{0C5370EE-8A60-4760-B925-79E9E8690A3E}" dt="2023-10-03T10:11:20.030" v="149" actId="167"/>
          <ac:spMkLst>
            <pc:docMk/>
            <pc:sldMk cId="52174115" sldId="269"/>
            <ac:spMk id="5" creationId="{E57E151F-FAAD-9E2A-4AE8-F02BF0603C91}"/>
          </ac:spMkLst>
        </pc:spChg>
        <pc:picChg chg="del">
          <ac:chgData name="Elijah Cooper" userId="d3b3a903-eabd-4dae-b34c-34ea67f816f3" providerId="ADAL" clId="{0C5370EE-8A60-4760-B925-79E9E8690A3E}" dt="2023-10-03T10:11:15.870" v="147" actId="478"/>
          <ac:picMkLst>
            <pc:docMk/>
            <pc:sldMk cId="52174115" sldId="269"/>
            <ac:picMk id="2" creationId="{AAC8E26B-B0BD-889E-F960-E6B8654B9BE6}"/>
          </ac:picMkLst>
        </pc:picChg>
      </pc:sldChg>
    </pc:docChg>
  </pc:docChgLst>
  <pc:docChgLst>
    <pc:chgData name="Niki Cooper" userId="b73e8588-1f8a-4ed8-9582-2f3fed7ad797" providerId="ADAL" clId="{54B728C1-4BE3-4AEC-A235-D28CBC07F02A}"/>
    <pc:docChg chg="">
      <pc:chgData name="Niki Cooper" userId="b73e8588-1f8a-4ed8-9582-2f3fed7ad797" providerId="ADAL" clId="{54B728C1-4BE3-4AEC-A235-D28CBC07F02A}" dt="2023-09-18T11:05:24.755" v="3" actId="2056"/>
      <pc:docMkLst>
        <pc:docMk/>
      </pc:docMkLst>
      <pc:sldChg chg="addCm">
        <pc:chgData name="Niki Cooper" userId="b73e8588-1f8a-4ed8-9582-2f3fed7ad797" providerId="ADAL" clId="{54B728C1-4BE3-4AEC-A235-D28CBC07F02A}" dt="2023-09-14T15:29:29.789" v="2"/>
        <pc:sldMkLst>
          <pc:docMk/>
          <pc:sldMk cId="880174923" sldId="256"/>
        </pc:sldMkLst>
      </pc:sldChg>
      <pc:sldChg chg="addCm">
        <pc:chgData name="Niki Cooper" userId="b73e8588-1f8a-4ed8-9582-2f3fed7ad797" providerId="ADAL" clId="{54B728C1-4BE3-4AEC-A235-D28CBC07F02A}" dt="2023-09-14T15:17:59.891" v="0"/>
        <pc:sldMkLst>
          <pc:docMk/>
          <pc:sldMk cId="2816301428" sldId="260"/>
        </pc:sldMkLst>
      </pc:sldChg>
      <pc:sldChg chg="addCm modCm">
        <pc:chgData name="Niki Cooper" userId="b73e8588-1f8a-4ed8-9582-2f3fed7ad797" providerId="ADAL" clId="{54B728C1-4BE3-4AEC-A235-D28CBC07F02A}" dt="2023-09-18T11:05:24.755" v="3" actId="2056"/>
        <pc:sldMkLst>
          <pc:docMk/>
          <pc:sldMk cId="2674857074" sldId="267"/>
        </pc:sldMkLst>
      </pc:sldChg>
    </pc:docChg>
  </pc:docChgLst>
  <pc:docChgLst>
    <pc:chgData name="Abi Aldridge" userId="S::abi.aldridge@place2be.org.uk::77aafed4-63e6-4afd-b539-4bbf4fcc2bfe" providerId="AD" clId="Web-{3BC6CED5-6988-55C1-4347-53E02119FEFF}"/>
    <pc:docChg chg="modSld">
      <pc:chgData name="Abi Aldridge" userId="S::abi.aldridge@place2be.org.uk::77aafed4-63e6-4afd-b539-4bbf4fcc2bfe" providerId="AD" clId="Web-{3BC6CED5-6988-55C1-4347-53E02119FEFF}" dt="2023-09-12T16:09:05.725" v="1" actId="20577"/>
      <pc:docMkLst>
        <pc:docMk/>
      </pc:docMkLst>
      <pc:sldChg chg="modSp">
        <pc:chgData name="Abi Aldridge" userId="S::abi.aldridge@place2be.org.uk::77aafed4-63e6-4afd-b539-4bbf4fcc2bfe" providerId="AD" clId="Web-{3BC6CED5-6988-55C1-4347-53E02119FEFF}" dt="2023-09-12T16:09:05.725" v="1" actId="20577"/>
        <pc:sldMkLst>
          <pc:docMk/>
          <pc:sldMk cId="889539530" sldId="268"/>
        </pc:sldMkLst>
        <pc:spChg chg="mod">
          <ac:chgData name="Abi Aldridge" userId="S::abi.aldridge@place2be.org.uk::77aafed4-63e6-4afd-b539-4bbf4fcc2bfe" providerId="AD" clId="Web-{3BC6CED5-6988-55C1-4347-53E02119FEFF}" dt="2023-09-12T16:09:05.725" v="1" actId="20577"/>
          <ac:spMkLst>
            <pc:docMk/>
            <pc:sldMk cId="889539530" sldId="268"/>
            <ac:spMk id="5" creationId="{B075058F-92CD-DF21-4DD4-18DF05B89FA8}"/>
          </ac:spMkLst>
        </pc:spChg>
      </pc:sldChg>
    </pc:docChg>
  </pc:docChgLst>
  <pc:docChgLst>
    <pc:chgData name="Abi Aldridge" userId="77aafed4-63e6-4afd-b539-4bbf4fcc2bfe" providerId="ADAL" clId="{1691BA83-CDAC-48E0-9215-9F8615539FBD}"/>
    <pc:docChg chg="undo custSel modSld">
      <pc:chgData name="Abi Aldridge" userId="77aafed4-63e6-4afd-b539-4bbf4fcc2bfe" providerId="ADAL" clId="{1691BA83-CDAC-48E0-9215-9F8615539FBD}" dt="2023-09-18T11:26:51.242" v="94"/>
      <pc:docMkLst>
        <pc:docMk/>
      </pc:docMkLst>
      <pc:sldChg chg="modSp mod delCm modCm">
        <pc:chgData name="Abi Aldridge" userId="77aafed4-63e6-4afd-b539-4bbf4fcc2bfe" providerId="ADAL" clId="{1691BA83-CDAC-48E0-9215-9F8615539FBD}" dt="2023-09-18T11:26:39.489" v="89"/>
        <pc:sldMkLst>
          <pc:docMk/>
          <pc:sldMk cId="880174923" sldId="256"/>
        </pc:sldMkLst>
        <pc:spChg chg="mod">
          <ac:chgData name="Abi Aldridge" userId="77aafed4-63e6-4afd-b539-4bbf4fcc2bfe" providerId="ADAL" clId="{1691BA83-CDAC-48E0-9215-9F8615539FBD}" dt="2023-09-14T13:02:27.503" v="36" actId="1076"/>
          <ac:spMkLst>
            <pc:docMk/>
            <pc:sldMk cId="880174923" sldId="256"/>
            <ac:spMk id="6" creationId="{5524EFB0-163C-07FC-D8F5-F3D57E507B47}"/>
          </ac:spMkLst>
        </pc:spChg>
        <pc:spChg chg="mod">
          <ac:chgData name="Abi Aldridge" userId="77aafed4-63e6-4afd-b539-4bbf4fcc2bfe" providerId="ADAL" clId="{1691BA83-CDAC-48E0-9215-9F8615539FBD}" dt="2023-09-14T13:10:01.959" v="87" actId="1076"/>
          <ac:spMkLst>
            <pc:docMk/>
            <pc:sldMk cId="880174923" sldId="256"/>
            <ac:spMk id="15" creationId="{CFD431C8-3C8E-70BE-1CBA-3D875DCE0139}"/>
          </ac:spMkLst>
        </pc:spChg>
        <pc:spChg chg="mod">
          <ac:chgData name="Abi Aldridge" userId="77aafed4-63e6-4afd-b539-4bbf4fcc2bfe" providerId="ADAL" clId="{1691BA83-CDAC-48E0-9215-9F8615539FBD}" dt="2023-09-14T13:09:50.122" v="81" actId="1076"/>
          <ac:spMkLst>
            <pc:docMk/>
            <pc:sldMk cId="880174923" sldId="256"/>
            <ac:spMk id="17" creationId="{090FC358-AB02-51AC-73BE-94C9A5FBC427}"/>
          </ac:spMkLst>
        </pc:spChg>
        <pc:picChg chg="mod">
          <ac:chgData name="Abi Aldridge" userId="77aafed4-63e6-4afd-b539-4bbf4fcc2bfe" providerId="ADAL" clId="{1691BA83-CDAC-48E0-9215-9F8615539FBD}" dt="2023-09-14T13:09:46.178" v="80" actId="14100"/>
          <ac:picMkLst>
            <pc:docMk/>
            <pc:sldMk cId="880174923" sldId="256"/>
            <ac:picMk id="14" creationId="{0A068E64-FEB7-E9A0-B894-AAB0C3DD0F3F}"/>
          </ac:picMkLst>
        </pc:picChg>
      </pc:sldChg>
      <pc:sldChg chg="modSp mod">
        <pc:chgData name="Abi Aldridge" userId="77aafed4-63e6-4afd-b539-4bbf4fcc2bfe" providerId="ADAL" clId="{1691BA83-CDAC-48E0-9215-9F8615539FBD}" dt="2023-09-14T13:09:18.172" v="78" actId="27636"/>
        <pc:sldMkLst>
          <pc:docMk/>
          <pc:sldMk cId="2793752483" sldId="257"/>
        </pc:sldMkLst>
        <pc:spChg chg="mod">
          <ac:chgData name="Abi Aldridge" userId="77aafed4-63e6-4afd-b539-4bbf4fcc2bfe" providerId="ADAL" clId="{1691BA83-CDAC-48E0-9215-9F8615539FBD}" dt="2023-09-14T13:09:18.172" v="78" actId="27636"/>
          <ac:spMkLst>
            <pc:docMk/>
            <pc:sldMk cId="2793752483" sldId="257"/>
            <ac:spMk id="10" creationId="{B40F81BE-5740-2EE1-FF86-DCE450BB04D7}"/>
          </ac:spMkLst>
        </pc:spChg>
      </pc:sldChg>
      <pc:sldChg chg="modSp mod delCm">
        <pc:chgData name="Abi Aldridge" userId="77aafed4-63e6-4afd-b539-4bbf4fcc2bfe" providerId="ADAL" clId="{1691BA83-CDAC-48E0-9215-9F8615539FBD}" dt="2023-09-18T11:26:43.214" v="90"/>
        <pc:sldMkLst>
          <pc:docMk/>
          <pc:sldMk cId="2736551323" sldId="259"/>
        </pc:sldMkLst>
        <pc:spChg chg="mod">
          <ac:chgData name="Abi Aldridge" userId="77aafed4-63e6-4afd-b539-4bbf4fcc2bfe" providerId="ADAL" clId="{1691BA83-CDAC-48E0-9215-9F8615539FBD}" dt="2023-09-14T13:02:48.676" v="40" actId="2711"/>
          <ac:spMkLst>
            <pc:docMk/>
            <pc:sldMk cId="2736551323" sldId="259"/>
            <ac:spMk id="12" creationId="{3B7ACC8D-1FAC-A3B9-B1E7-035419572DAD}"/>
          </ac:spMkLst>
        </pc:spChg>
      </pc:sldChg>
      <pc:sldChg chg="modSp mod">
        <pc:chgData name="Abi Aldridge" userId="77aafed4-63e6-4afd-b539-4bbf4fcc2bfe" providerId="ADAL" clId="{1691BA83-CDAC-48E0-9215-9F8615539FBD}" dt="2023-09-14T13:03:16.688" v="47" actId="2711"/>
        <pc:sldMkLst>
          <pc:docMk/>
          <pc:sldMk cId="1186986617" sldId="261"/>
        </pc:sldMkLst>
        <pc:spChg chg="mod">
          <ac:chgData name="Abi Aldridge" userId="77aafed4-63e6-4afd-b539-4bbf4fcc2bfe" providerId="ADAL" clId="{1691BA83-CDAC-48E0-9215-9F8615539FBD}" dt="2023-09-14T13:03:16.688" v="47" actId="2711"/>
          <ac:spMkLst>
            <pc:docMk/>
            <pc:sldMk cId="1186986617" sldId="261"/>
            <ac:spMk id="5" creationId="{B24092B7-84EF-572F-E6C4-C3087578A83D}"/>
          </ac:spMkLst>
        </pc:spChg>
      </pc:sldChg>
      <pc:sldChg chg="modSp mod">
        <pc:chgData name="Abi Aldridge" userId="77aafed4-63e6-4afd-b539-4bbf4fcc2bfe" providerId="ADAL" clId="{1691BA83-CDAC-48E0-9215-9F8615539FBD}" dt="2023-09-14T13:03:31.857" v="55" actId="2711"/>
        <pc:sldMkLst>
          <pc:docMk/>
          <pc:sldMk cId="3678538332" sldId="262"/>
        </pc:sldMkLst>
        <pc:spChg chg="mod">
          <ac:chgData name="Abi Aldridge" userId="77aafed4-63e6-4afd-b539-4bbf4fcc2bfe" providerId="ADAL" clId="{1691BA83-CDAC-48E0-9215-9F8615539FBD}" dt="2023-09-14T13:03:31.857" v="55" actId="2711"/>
          <ac:spMkLst>
            <pc:docMk/>
            <pc:sldMk cId="3678538332" sldId="262"/>
            <ac:spMk id="5" creationId="{B24092B7-84EF-572F-E6C4-C3087578A83D}"/>
          </ac:spMkLst>
        </pc:spChg>
      </pc:sldChg>
      <pc:sldChg chg="modSp mod delCm">
        <pc:chgData name="Abi Aldridge" userId="77aafed4-63e6-4afd-b539-4bbf4fcc2bfe" providerId="ADAL" clId="{1691BA83-CDAC-48E0-9215-9F8615539FBD}" dt="2023-09-18T11:26:46.106" v="91"/>
        <pc:sldMkLst>
          <pc:docMk/>
          <pc:sldMk cId="1448155765" sldId="265"/>
        </pc:sldMkLst>
        <pc:spChg chg="mod">
          <ac:chgData name="Abi Aldridge" userId="77aafed4-63e6-4afd-b539-4bbf4fcc2bfe" providerId="ADAL" clId="{1691BA83-CDAC-48E0-9215-9F8615539FBD}" dt="2023-09-14T13:06:03.290" v="70" actId="2711"/>
          <ac:spMkLst>
            <pc:docMk/>
            <pc:sldMk cId="1448155765" sldId="265"/>
            <ac:spMk id="12" creationId="{3B7ACC8D-1FAC-A3B9-B1E7-035419572DAD}"/>
          </ac:spMkLst>
        </pc:spChg>
      </pc:sldChg>
      <pc:sldChg chg="modSp mod">
        <pc:chgData name="Abi Aldridge" userId="77aafed4-63e6-4afd-b539-4bbf4fcc2bfe" providerId="ADAL" clId="{1691BA83-CDAC-48E0-9215-9F8615539FBD}" dt="2023-09-14T13:05:53.012" v="69" actId="2711"/>
        <pc:sldMkLst>
          <pc:docMk/>
          <pc:sldMk cId="3145529172" sldId="266"/>
        </pc:sldMkLst>
        <pc:spChg chg="mod">
          <ac:chgData name="Abi Aldridge" userId="77aafed4-63e6-4afd-b539-4bbf4fcc2bfe" providerId="ADAL" clId="{1691BA83-CDAC-48E0-9215-9F8615539FBD}" dt="2023-09-14T13:05:53.012" v="69" actId="2711"/>
          <ac:spMkLst>
            <pc:docMk/>
            <pc:sldMk cId="3145529172" sldId="266"/>
            <ac:spMk id="12" creationId="{3B7ACC8D-1FAC-A3B9-B1E7-035419572DAD}"/>
          </ac:spMkLst>
        </pc:spChg>
      </pc:sldChg>
      <pc:sldChg chg="modSp mod delCm">
        <pc:chgData name="Abi Aldridge" userId="77aafed4-63e6-4afd-b539-4bbf4fcc2bfe" providerId="ADAL" clId="{1691BA83-CDAC-48E0-9215-9F8615539FBD}" dt="2023-09-18T11:26:51.242" v="94"/>
        <pc:sldMkLst>
          <pc:docMk/>
          <pc:sldMk cId="2674857074" sldId="267"/>
        </pc:sldMkLst>
        <pc:spChg chg="mod">
          <ac:chgData name="Abi Aldridge" userId="77aafed4-63e6-4afd-b539-4bbf4fcc2bfe" providerId="ADAL" clId="{1691BA83-CDAC-48E0-9215-9F8615539FBD}" dt="2023-09-14T13:05:42.741" v="68" actId="2711"/>
          <ac:spMkLst>
            <pc:docMk/>
            <pc:sldMk cId="2674857074" sldId="267"/>
            <ac:spMk id="12" creationId="{3B7ACC8D-1FAC-A3B9-B1E7-035419572DAD}"/>
          </ac:spMkLst>
        </pc:spChg>
        <pc:picChg chg="mod">
          <ac:chgData name="Abi Aldridge" userId="77aafed4-63e6-4afd-b539-4bbf4fcc2bfe" providerId="ADAL" clId="{1691BA83-CDAC-48E0-9215-9F8615539FBD}" dt="2023-09-14T13:05:30.439" v="66" actId="1076"/>
          <ac:picMkLst>
            <pc:docMk/>
            <pc:sldMk cId="2674857074" sldId="267"/>
            <ac:picMk id="14" creationId="{510F9809-7A02-97C0-BB76-9438764824ED}"/>
          </ac:picMkLst>
        </pc:picChg>
      </pc:sldChg>
      <pc:sldChg chg="modSp mod">
        <pc:chgData name="Abi Aldridge" userId="77aafed4-63e6-4afd-b539-4bbf4fcc2bfe" providerId="ADAL" clId="{1691BA83-CDAC-48E0-9215-9F8615539FBD}" dt="2023-09-14T13:02:34.901" v="39" actId="1076"/>
        <pc:sldMkLst>
          <pc:docMk/>
          <pc:sldMk cId="889539530" sldId="268"/>
        </pc:sldMkLst>
        <pc:spChg chg="mod">
          <ac:chgData name="Abi Aldridge" userId="77aafed4-63e6-4afd-b539-4bbf4fcc2bfe" providerId="ADAL" clId="{1691BA83-CDAC-48E0-9215-9F8615539FBD}" dt="2023-09-14T13:02:05.977" v="12" actId="1076"/>
          <ac:spMkLst>
            <pc:docMk/>
            <pc:sldMk cId="889539530" sldId="268"/>
            <ac:spMk id="5" creationId="{B075058F-92CD-DF21-4DD4-18DF05B89FA8}"/>
          </ac:spMkLst>
        </pc:spChg>
        <pc:spChg chg="mod">
          <ac:chgData name="Abi Aldridge" userId="77aafed4-63e6-4afd-b539-4bbf4fcc2bfe" providerId="ADAL" clId="{1691BA83-CDAC-48E0-9215-9F8615539FBD}" dt="2023-09-14T13:02:34.901" v="39" actId="1076"/>
          <ac:spMkLst>
            <pc:docMk/>
            <pc:sldMk cId="889539530" sldId="268"/>
            <ac:spMk id="7" creationId="{63F9B7AF-7C1C-7F3B-A677-7D1F1E2913C9}"/>
          </ac:spMkLst>
        </pc:spChg>
      </pc:sldChg>
      <pc:sldChg chg="delCm">
        <pc:chgData name="Abi Aldridge" userId="77aafed4-63e6-4afd-b539-4bbf4fcc2bfe" providerId="ADAL" clId="{1691BA83-CDAC-48E0-9215-9F8615539FBD}" dt="2023-09-18T11:26:48.155" v="92"/>
        <pc:sldMkLst>
          <pc:docMk/>
          <pc:sldMk cId="52174115" sldId="269"/>
        </pc:sldMkLst>
      </pc:sldChg>
    </pc:docChg>
  </pc:docChgLst>
  <pc:docChgLst>
    <pc:chgData name="Abi Aldridge" userId="S::abi.aldridge@place2be.org.uk::77aafed4-63e6-4afd-b539-4bbf4fcc2bfe" providerId="AD" clId="Web-{F70D6F8A-FFFE-0FA5-E41F-AA0FFDC60CD7}"/>
    <pc:docChg chg="mod addSld modSld sldOrd">
      <pc:chgData name="Abi Aldridge" userId="S::abi.aldridge@place2be.org.uk::77aafed4-63e6-4afd-b539-4bbf4fcc2bfe" providerId="AD" clId="Web-{F70D6F8A-FFFE-0FA5-E41F-AA0FFDC60CD7}" dt="2023-09-15T13:52:30.418" v="155"/>
      <pc:docMkLst>
        <pc:docMk/>
      </pc:docMkLst>
      <pc:sldChg chg="modSp">
        <pc:chgData name="Abi Aldridge" userId="S::abi.aldridge@place2be.org.uk::77aafed4-63e6-4afd-b539-4bbf4fcc2bfe" providerId="AD" clId="Web-{F70D6F8A-FFFE-0FA5-E41F-AA0FFDC60CD7}" dt="2023-09-15T12:27:22.138" v="0" actId="14100"/>
        <pc:sldMkLst>
          <pc:docMk/>
          <pc:sldMk cId="880174923" sldId="256"/>
        </pc:sldMkLst>
        <pc:picChg chg="mod">
          <ac:chgData name="Abi Aldridge" userId="S::abi.aldridge@place2be.org.uk::77aafed4-63e6-4afd-b539-4bbf4fcc2bfe" providerId="AD" clId="Web-{F70D6F8A-FFFE-0FA5-E41F-AA0FFDC60CD7}" dt="2023-09-15T12:27:22.138" v="0" actId="14100"/>
          <ac:picMkLst>
            <pc:docMk/>
            <pc:sldMk cId="880174923" sldId="256"/>
            <ac:picMk id="14" creationId="{0A068E64-FEB7-E9A0-B894-AAB0C3DD0F3F}"/>
          </ac:picMkLst>
        </pc:picChg>
      </pc:sldChg>
      <pc:sldChg chg="addCm delCm">
        <pc:chgData name="Abi Aldridge" userId="S::abi.aldridge@place2be.org.uk::77aafed4-63e6-4afd-b539-4bbf4fcc2bfe" providerId="AD" clId="Web-{F70D6F8A-FFFE-0FA5-E41F-AA0FFDC60CD7}" dt="2023-09-15T13:46:36.563" v="6"/>
        <pc:sldMkLst>
          <pc:docMk/>
          <pc:sldMk cId="2736551323" sldId="259"/>
        </pc:sldMkLst>
      </pc:sldChg>
      <pc:sldChg chg="delCm">
        <pc:chgData name="Abi Aldridge" userId="S::abi.aldridge@place2be.org.uk::77aafed4-63e6-4afd-b539-4bbf4fcc2bfe" providerId="AD" clId="Web-{F70D6F8A-FFFE-0FA5-E41F-AA0FFDC60CD7}" dt="2023-09-15T13:50:26.648" v="85"/>
        <pc:sldMkLst>
          <pc:docMk/>
          <pc:sldMk cId="2816301428" sldId="260"/>
        </pc:sldMkLst>
      </pc:sldChg>
      <pc:sldChg chg="addCm">
        <pc:chgData name="Abi Aldridge" userId="S::abi.aldridge@place2be.org.uk::77aafed4-63e6-4afd-b539-4bbf4fcc2bfe" providerId="AD" clId="Web-{F70D6F8A-FFFE-0FA5-E41F-AA0FFDC60CD7}" dt="2023-09-15T13:45:29.608" v="5"/>
        <pc:sldMkLst>
          <pc:docMk/>
          <pc:sldMk cId="1448155765" sldId="265"/>
        </pc:sldMkLst>
      </pc:sldChg>
      <pc:sldChg chg="addCm modCm modNotes">
        <pc:chgData name="Abi Aldridge" userId="S::abi.aldridge@place2be.org.uk::77aafed4-63e6-4afd-b539-4bbf4fcc2bfe" providerId="AD" clId="Web-{F70D6F8A-FFFE-0FA5-E41F-AA0FFDC60CD7}" dt="2023-09-15T13:52:30.418" v="155"/>
        <pc:sldMkLst>
          <pc:docMk/>
          <pc:sldMk cId="2674857074" sldId="267"/>
        </pc:sldMkLst>
      </pc:sldChg>
      <pc:sldChg chg="addSp delSp modSp add ord replId modCm">
        <pc:chgData name="Abi Aldridge" userId="S::abi.aldridge@place2be.org.uk::77aafed4-63e6-4afd-b539-4bbf4fcc2bfe" providerId="AD" clId="Web-{F70D6F8A-FFFE-0FA5-E41F-AA0FFDC60CD7}" dt="2023-09-15T13:51:07.634" v="90"/>
        <pc:sldMkLst>
          <pc:docMk/>
          <pc:sldMk cId="52174115" sldId="269"/>
        </pc:sldMkLst>
        <pc:spChg chg="mod">
          <ac:chgData name="Abi Aldridge" userId="S::abi.aldridge@place2be.org.uk::77aafed4-63e6-4afd-b539-4bbf4fcc2bfe" providerId="AD" clId="Web-{F70D6F8A-FFFE-0FA5-E41F-AA0FFDC60CD7}" dt="2023-09-15T13:50:22.336" v="84" actId="20577"/>
          <ac:spMkLst>
            <pc:docMk/>
            <pc:sldMk cId="52174115" sldId="269"/>
            <ac:spMk id="4" creationId="{5DB399AD-1973-BEB0-413D-54DC176DB9D7}"/>
          </ac:spMkLst>
        </pc:spChg>
        <pc:spChg chg="del">
          <ac:chgData name="Abi Aldridge" userId="S::abi.aldridge@place2be.org.uk::77aafed4-63e6-4afd-b539-4bbf4fcc2bfe" providerId="AD" clId="Web-{F70D6F8A-FFFE-0FA5-E41F-AA0FFDC60CD7}" dt="2023-09-15T13:47:24.174" v="20"/>
          <ac:spMkLst>
            <pc:docMk/>
            <pc:sldMk cId="52174115" sldId="269"/>
            <ac:spMk id="5" creationId="{313B012F-85EF-AD2F-B428-BD301EE825DB}"/>
          </ac:spMkLst>
        </pc:spChg>
        <pc:spChg chg="add mod">
          <ac:chgData name="Abi Aldridge" userId="S::abi.aldridge@place2be.org.uk::77aafed4-63e6-4afd-b539-4bbf4fcc2bfe" providerId="AD" clId="Web-{F70D6F8A-FFFE-0FA5-E41F-AA0FFDC60CD7}" dt="2023-09-15T13:50:31.805" v="88" actId="1076"/>
          <ac:spMkLst>
            <pc:docMk/>
            <pc:sldMk cId="52174115" sldId="269"/>
            <ac:spMk id="7" creationId="{73DAB698-2E7C-1C13-2BEA-E91699426CCC}"/>
          </ac:spMkLst>
        </pc:spChg>
        <pc:spChg chg="mod">
          <ac:chgData name="Abi Aldridge" userId="S::abi.aldridge@place2be.org.uk::77aafed4-63e6-4afd-b539-4bbf4fcc2bfe" providerId="AD" clId="Web-{F70D6F8A-FFFE-0FA5-E41F-AA0FFDC60CD7}" dt="2023-09-15T13:50:31.805" v="87" actId="1076"/>
          <ac:spMkLst>
            <pc:docMk/>
            <pc:sldMk cId="52174115" sldId="269"/>
            <ac:spMk id="9" creationId="{1155578A-636E-0C56-EA75-BFDBF94933FE}"/>
          </ac:spMkLst>
        </pc:spChg>
        <pc:picChg chg="add mod ord">
          <ac:chgData name="Abi Aldridge" userId="S::abi.aldridge@place2be.org.uk::77aafed4-63e6-4afd-b539-4bbf4fcc2bfe" providerId="AD" clId="Web-{F70D6F8A-FFFE-0FA5-E41F-AA0FFDC60CD7}" dt="2023-09-15T13:50:31.789" v="86" actId="1076"/>
          <ac:picMkLst>
            <pc:docMk/>
            <pc:sldMk cId="52174115" sldId="269"/>
            <ac:picMk id="6" creationId="{F8172114-9F33-F06E-2239-329AE4D33A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C5015-6175-4EFC-BDD6-1810986F4208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A5A8-4985-4B23-9F3B-82FC3B914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22/03/TRW_Selfassessment_tool_ENG-1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4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Listening to children and young people's voices does not mean that our own adult wisdom, knowledge and judgements are completely suspended....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2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For more ideas on effectively acting on the views of young people, take a look at the Welsh Government's self assessment tool: </a:t>
            </a:r>
            <a:r>
              <a:rPr lang="en-US">
                <a:hlinkClick r:id="rId3"/>
              </a:rPr>
              <a:t>https://www.childcomwales.org.uk/wp-content/uploads/2022/03/TRW_Selfassessment_tool_ENG-1.pdf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A5A8-4985-4B23-9F3B-82FC3B914B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7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F943-B66C-A596-2CBC-29143F0CE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BAB8-126C-0DB5-D2DA-9B24EEEE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4D3CD-9698-A79F-497B-BBADDC68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FFFE5-2D9D-6B8C-5767-866ADF01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194D2-1991-0C9E-E7CF-7093B9E7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9793-1D96-8D4E-10C8-91BE381D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A6E23-2C1E-9BE5-4BDE-126B6B49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BDA03-E76F-E5CB-009A-2A8B5B6B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E4B0-5772-196D-C4C2-A92D31B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A9F0-FE41-BC04-1D5A-88C824B4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5D279-F3BB-68AD-6C21-A46391A7B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1F9A0-90AA-F082-FFA1-F2023E67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4A3E-C0EC-164B-610E-26030ACB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4132-7EEF-5AA9-A1A9-10CD83D8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0C9E-3DD2-B85F-127C-97576DCD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2FCB-6F75-C382-5D79-4DD86B23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0CAB-376B-A44E-3B26-7970079F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5170-44AA-1D41-0EC2-915CF002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78C0-7F14-A06F-96A1-DE2812BF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275F-E4E4-6EA7-DA2E-840BB78A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A83C-119F-32BA-F1E4-4B09F585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6F2E-ED2A-925E-2234-A76E253E2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7949-8E54-8FDB-44F7-C00EB0D4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617C-E1B7-7BC5-2C4C-F0D86312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A87B-65A4-102D-7324-C11FAB60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5290-1F50-B77A-9984-D68FD2DD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90C0-7CE5-E523-E56D-84DBC8FB5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A7D85-6ACD-9A37-5893-F7124C3C0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48E81-2EAA-5FC1-1098-10E11BF8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E85C3-91E0-4AEC-F187-14FC691E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B6D1F-3EA2-7C97-31FB-4770028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B1CA-A8E8-545D-CB0C-10AC76D1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26342-7998-3B95-5FD8-F58F266F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9A29C-4ECC-4E0F-D213-363AB94E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98234-92E0-B856-7E7A-8A84E64F6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D29E-3E83-3290-71E9-1F9C8AC9E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08CD1-C1D3-3C65-484A-3C4FA231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13BD8-B0AA-77B6-668A-8279BAC7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4114E-0DCE-88A0-840C-0C594905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0240-86B7-656A-B752-79570D66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8B633-8605-8E4E-1695-B6868BF7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1B3C-C236-E8C9-A0A1-A49BEB39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7900-6F32-BB3B-BAF9-A29C0ACB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08AF5-3A8E-911C-C364-2843C58B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A4854-DC71-4E5D-F82C-B403BDC8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A0AD-500E-0B1E-9529-9313ED5C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04DF-5EAF-D33A-FDAA-15229099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F106-1499-A1C2-B034-7A0EE066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7D115-429F-D025-A67F-5C7B93321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B3DC8-54B0-AE6A-5255-1DEAEA81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97B8-02CD-3489-EB9F-18787C17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DA2D1-54F5-07F2-4C93-E636ADA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FFE8-EA83-BF2D-A7F7-0415CB55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D179E-929E-B01C-B302-63A7D01F8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87CFC-4019-609C-F263-CF04289A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F6FF1-C811-8B5D-4DFB-7286B23A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C60B-EBF4-8CF9-9834-5DBF012A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93105-D675-2CB3-F191-1642C242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0ACD9-F772-6076-086A-BF6BC528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5B78-681D-A581-CF6D-EE1DB407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97EA-EB0D-4750-66B4-C6680D7C6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07D93-A5A0-5065-C905-8C7B1F59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5E7D-FEC5-D33C-A96B-82443C67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24EFB0-163C-07FC-D8F5-F3D57E507B4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Picture 6" descr="A white circle with yellow and orange text">
            <a:extLst>
              <a:ext uri="{FF2B5EF4-FFF2-40B4-BE49-F238E27FC236}">
                <a16:creationId xmlns:a16="http://schemas.microsoft.com/office/drawing/2014/main" id="{8F3E997F-EFBF-B4C4-BEE5-C3CF7E3EF8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A068E64-FEB7-E9A0-B894-AAB0C3DD0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5619" y="464401"/>
            <a:ext cx="3451176" cy="150221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D431C8-3C8E-70BE-1CBA-3D875DCE0139}"/>
              </a:ext>
            </a:extLst>
          </p:cNvPr>
          <p:cNvSpPr txBox="1">
            <a:spLocks/>
          </p:cNvSpPr>
          <p:nvPr/>
        </p:nvSpPr>
        <p:spPr>
          <a:xfrm>
            <a:off x="2131872" y="3119491"/>
            <a:ext cx="7970371" cy="1190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GB" sz="6000" b="1">
                <a:solidFill>
                  <a:srgbClr val="FFF00D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How well do we listen?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0FC358-AB02-51AC-73BE-94C9A5FBC427}"/>
              </a:ext>
            </a:extLst>
          </p:cNvPr>
          <p:cNvSpPr txBox="1">
            <a:spLocks/>
          </p:cNvSpPr>
          <p:nvPr/>
        </p:nvSpPr>
        <p:spPr>
          <a:xfrm>
            <a:off x="2994655" y="4086389"/>
            <a:ext cx="6244806" cy="71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GB" sz="36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Briefing for school staff</a:t>
            </a:r>
          </a:p>
        </p:txBody>
      </p:sp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F1EDE302-8FFF-FCC7-352D-38A731DB3E5D}"/>
              </a:ext>
            </a:extLst>
          </p:cNvPr>
          <p:cNvSpPr/>
          <p:nvPr/>
        </p:nvSpPr>
        <p:spPr>
          <a:xfrm>
            <a:off x="0" y="5642051"/>
            <a:ext cx="12192000" cy="1215950"/>
          </a:xfrm>
          <a:custGeom>
            <a:avLst/>
            <a:gdLst>
              <a:gd name="connsiteX0" fmla="*/ 8090272 w 12192000"/>
              <a:gd name="connsiteY0" fmla="*/ 94 h 1215950"/>
              <a:gd name="connsiteX1" fmla="*/ 11739729 w 12192000"/>
              <a:gd name="connsiteY1" fmla="*/ 322120 h 1215950"/>
              <a:gd name="connsiteX2" fmla="*/ 12132906 w 12192000"/>
              <a:gd name="connsiteY2" fmla="*/ 375230 h 1215950"/>
              <a:gd name="connsiteX3" fmla="*/ 12192000 w 12192000"/>
              <a:gd name="connsiteY3" fmla="*/ 388858 h 1215950"/>
              <a:gd name="connsiteX4" fmla="*/ 12192000 w 12192000"/>
              <a:gd name="connsiteY4" fmla="*/ 1215950 h 1215950"/>
              <a:gd name="connsiteX5" fmla="*/ 0 w 12192000"/>
              <a:gd name="connsiteY5" fmla="*/ 1215950 h 1215950"/>
              <a:gd name="connsiteX6" fmla="*/ 0 w 12192000"/>
              <a:gd name="connsiteY6" fmla="*/ 428699 h 1215950"/>
              <a:gd name="connsiteX7" fmla="*/ 66642 w 12192000"/>
              <a:gd name="connsiteY7" fmla="*/ 379955 h 1215950"/>
              <a:gd name="connsiteX8" fmla="*/ 989632 w 12192000"/>
              <a:gd name="connsiteY8" fmla="*/ 169878 h 1215950"/>
              <a:gd name="connsiteX9" fmla="*/ 7284342 w 12192000"/>
              <a:gd name="connsiteY9" fmla="*/ 14530 h 1215950"/>
              <a:gd name="connsiteX10" fmla="*/ 8090272 w 12192000"/>
              <a:gd name="connsiteY10" fmla="*/ 94 h 12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15950">
                <a:moveTo>
                  <a:pt x="8090272" y="94"/>
                </a:moveTo>
                <a:cubicBezTo>
                  <a:pt x="9900260" y="5743"/>
                  <a:pt x="11204165" y="265029"/>
                  <a:pt x="11739729" y="322120"/>
                </a:cubicBezTo>
                <a:cubicBezTo>
                  <a:pt x="11892747" y="338432"/>
                  <a:pt x="12023239" y="354743"/>
                  <a:pt x="12132906" y="375230"/>
                </a:cubicBezTo>
                <a:lnTo>
                  <a:pt x="12192000" y="388858"/>
                </a:lnTo>
                <a:lnTo>
                  <a:pt x="12192000" y="1215950"/>
                </a:lnTo>
                <a:lnTo>
                  <a:pt x="0" y="1215950"/>
                </a:lnTo>
                <a:lnTo>
                  <a:pt x="0" y="428699"/>
                </a:lnTo>
                <a:lnTo>
                  <a:pt x="66642" y="379955"/>
                </a:lnTo>
                <a:cubicBezTo>
                  <a:pt x="287288" y="243001"/>
                  <a:pt x="589611" y="169878"/>
                  <a:pt x="989632" y="169878"/>
                </a:cubicBezTo>
                <a:cubicBezTo>
                  <a:pt x="2269702" y="169878"/>
                  <a:pt x="5056650" y="104632"/>
                  <a:pt x="7284342" y="14530"/>
                </a:cubicBezTo>
                <a:cubicBezTo>
                  <a:pt x="7562804" y="3656"/>
                  <a:pt x="7831702" y="-713"/>
                  <a:pt x="8090272" y="94"/>
                </a:cubicBezTo>
                <a:close/>
              </a:path>
            </a:pathLst>
          </a:custGeom>
          <a:solidFill>
            <a:srgbClr val="FFF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5AF3D03D-C9B6-C346-B21D-578200C06CEC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3B012F-85EF-AD2F-B428-BD301EE825DB}"/>
              </a:ext>
            </a:extLst>
          </p:cNvPr>
          <p:cNvSpPr txBox="1">
            <a:spLocks/>
          </p:cNvSpPr>
          <p:nvPr/>
        </p:nvSpPr>
        <p:spPr>
          <a:xfrm>
            <a:off x="838200" y="2265463"/>
            <a:ext cx="5257800" cy="351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power dynamic of adults and young people may mean there is no safe space for young people to express their views genuinely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There may be some issues about which children and young people are not considered capable e.g. healthcare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578A-636E-0C56-EA75-BFDBF94933FE}"/>
              </a:ext>
            </a:extLst>
          </p:cNvPr>
          <p:cNvSpPr txBox="1">
            <a:spLocks/>
          </p:cNvSpPr>
          <p:nvPr/>
        </p:nvSpPr>
        <p:spPr>
          <a:xfrm>
            <a:off x="6096000" y="2265462"/>
            <a:ext cx="5257800" cy="3519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Listening to young people might not translate into actions influenced by their views</a:t>
            </a:r>
          </a:p>
          <a:p>
            <a:r>
              <a:rPr lang="en-US" sz="2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Adults have different views about the capacity of young people to be ‘rights holders with influence’</a:t>
            </a:r>
            <a:endParaRPr lang="en-GB" sz="24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555" y="-2"/>
            <a:ext cx="5336445" cy="6858002"/>
          </a:xfrm>
          <a:prstGeom prst="rect">
            <a:avLst/>
          </a:prstGeom>
        </p:spPr>
      </p:pic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703F3672-5579-5568-AEDC-A920BC7DBD29}"/>
              </a:ext>
            </a:extLst>
          </p:cNvPr>
          <p:cNvSpPr/>
          <p:nvPr/>
        </p:nvSpPr>
        <p:spPr>
          <a:xfrm>
            <a:off x="0" y="-2"/>
            <a:ext cx="9553791" cy="6858002"/>
          </a:xfrm>
          <a:custGeom>
            <a:avLst/>
            <a:gdLst>
              <a:gd name="connsiteX0" fmla="*/ 6676129 w 9553791"/>
              <a:gd name="connsiteY0" fmla="*/ 0 h 6858002"/>
              <a:gd name="connsiteX1" fmla="*/ 9485955 w 9553791"/>
              <a:gd name="connsiteY1" fmla="*/ 0 h 6858002"/>
              <a:gd name="connsiteX2" fmla="*/ 9509472 w 9553791"/>
              <a:gd name="connsiteY2" fmla="*/ 58664 h 6858002"/>
              <a:gd name="connsiteX3" fmla="*/ 9486117 w 9553791"/>
              <a:gd name="connsiteY3" fmla="*/ 686646 h 6858002"/>
              <a:gd name="connsiteX4" fmla="*/ 8878250 w 9553791"/>
              <a:gd name="connsiteY4" fmla="*/ 1249886 h 6858002"/>
              <a:gd name="connsiteX5" fmla="*/ 8431885 w 9553791"/>
              <a:gd name="connsiteY5" fmla="*/ 2069297 h 6858002"/>
              <a:gd name="connsiteX6" fmla="*/ 8587385 w 9553791"/>
              <a:gd name="connsiteY6" fmla="*/ 2617089 h 6858002"/>
              <a:gd name="connsiteX7" fmla="*/ 8560139 w 9553791"/>
              <a:gd name="connsiteY7" fmla="*/ 3769129 h 6858002"/>
              <a:gd name="connsiteX8" fmla="*/ 7464742 w 9553791"/>
              <a:gd name="connsiteY8" fmla="*/ 4370359 h 6858002"/>
              <a:gd name="connsiteX9" fmla="*/ 7196407 w 9553791"/>
              <a:gd name="connsiteY9" fmla="*/ 5249440 h 6858002"/>
              <a:gd name="connsiteX10" fmla="*/ 7454182 w 9553791"/>
              <a:gd name="connsiteY10" fmla="*/ 6815302 h 6858002"/>
              <a:gd name="connsiteX11" fmla="*/ 7450260 w 9553791"/>
              <a:gd name="connsiteY11" fmla="*/ 6858002 h 6858002"/>
              <a:gd name="connsiteX12" fmla="*/ 7104937 w 9553791"/>
              <a:gd name="connsiteY12" fmla="*/ 6858002 h 6858002"/>
              <a:gd name="connsiteX13" fmla="*/ 4744478 w 9553791"/>
              <a:gd name="connsiteY13" fmla="*/ 6858002 h 6858002"/>
              <a:gd name="connsiteX14" fmla="*/ 0 w 9553791"/>
              <a:gd name="connsiteY14" fmla="*/ 6858002 h 6858002"/>
              <a:gd name="connsiteX15" fmla="*/ 0 w 9553791"/>
              <a:gd name="connsiteY15" fmla="*/ 2 h 6858002"/>
              <a:gd name="connsiteX16" fmla="*/ 6676126 w 9553791"/>
              <a:gd name="connsiteY16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53791" h="6858002">
                <a:moveTo>
                  <a:pt x="6676129" y="0"/>
                </a:moveTo>
                <a:lnTo>
                  <a:pt x="9485955" y="0"/>
                </a:lnTo>
                <a:lnTo>
                  <a:pt x="9509472" y="58664"/>
                </a:lnTo>
                <a:cubicBezTo>
                  <a:pt x="9577144" y="260584"/>
                  <a:pt x="9565724" y="492496"/>
                  <a:pt x="9486117" y="686646"/>
                </a:cubicBezTo>
                <a:cubicBezTo>
                  <a:pt x="9370985" y="974609"/>
                  <a:pt x="9140906" y="1117255"/>
                  <a:pt x="8878250" y="1249886"/>
                </a:cubicBezTo>
                <a:cubicBezTo>
                  <a:pt x="8577593" y="1406213"/>
                  <a:pt x="8397438" y="1732606"/>
                  <a:pt x="8431885" y="2069297"/>
                </a:cubicBezTo>
                <a:cubicBezTo>
                  <a:pt x="8450877" y="2259990"/>
                  <a:pt x="8519363" y="2439571"/>
                  <a:pt x="8587385" y="2617089"/>
                </a:cubicBezTo>
                <a:cubicBezTo>
                  <a:pt x="8732902" y="3004656"/>
                  <a:pt x="8829178" y="3414111"/>
                  <a:pt x="8560139" y="3769129"/>
                </a:cubicBezTo>
                <a:cubicBezTo>
                  <a:pt x="8276707" y="4146873"/>
                  <a:pt x="7798810" y="4083056"/>
                  <a:pt x="7464742" y="4370359"/>
                </a:cubicBezTo>
                <a:cubicBezTo>
                  <a:pt x="7221746" y="4580891"/>
                  <a:pt x="7160658" y="4945533"/>
                  <a:pt x="7196407" y="5249440"/>
                </a:cubicBezTo>
                <a:cubicBezTo>
                  <a:pt x="7262206" y="5781224"/>
                  <a:pt x="7478273" y="6302815"/>
                  <a:pt x="7454182" y="6815302"/>
                </a:cubicBezTo>
                <a:lnTo>
                  <a:pt x="7450260" y="6858002"/>
                </a:lnTo>
                <a:lnTo>
                  <a:pt x="7104937" y="6858002"/>
                </a:lnTo>
                <a:lnTo>
                  <a:pt x="4744478" y="6858002"/>
                </a:lnTo>
                <a:lnTo>
                  <a:pt x="0" y="6858002"/>
                </a:lnTo>
                <a:lnTo>
                  <a:pt x="0" y="2"/>
                </a:lnTo>
                <a:lnTo>
                  <a:pt x="6676126" y="2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can we better listen to</a:t>
            </a:r>
            <a:b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views of young people?</a:t>
            </a:r>
          </a:p>
        </p:txBody>
      </p:sp>
    </p:spTree>
    <p:extLst>
      <p:ext uri="{BB962C8B-B14F-4D97-AF65-F5344CB8AC3E}">
        <p14:creationId xmlns:p14="http://schemas.microsoft.com/office/powerpoint/2010/main" val="314552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911" y="0"/>
            <a:ext cx="6108089" cy="6858000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1ED8DE31-17D3-6D1D-0968-0DF92964D6C6}"/>
              </a:ext>
            </a:extLst>
          </p:cNvPr>
          <p:cNvSpPr/>
          <p:nvPr/>
        </p:nvSpPr>
        <p:spPr>
          <a:xfrm>
            <a:off x="0" y="0"/>
            <a:ext cx="8086391" cy="6858000"/>
          </a:xfrm>
          <a:custGeom>
            <a:avLst/>
            <a:gdLst>
              <a:gd name="connsiteX0" fmla="*/ 0 w 8086391"/>
              <a:gd name="connsiteY0" fmla="*/ 0 h 6858000"/>
              <a:gd name="connsiteX1" fmla="*/ 5096035 w 8086391"/>
              <a:gd name="connsiteY1" fmla="*/ 0 h 6858000"/>
              <a:gd name="connsiteX2" fmla="*/ 5231757 w 8086391"/>
              <a:gd name="connsiteY2" fmla="*/ 0 h 6858000"/>
              <a:gd name="connsiteX3" fmla="*/ 8081962 w 8086391"/>
              <a:gd name="connsiteY3" fmla="*/ 0 h 6858000"/>
              <a:gd name="connsiteX4" fmla="*/ 8082250 w 8086391"/>
              <a:gd name="connsiteY4" fmla="*/ 1991 h 6858000"/>
              <a:gd name="connsiteX5" fmla="*/ 8045261 w 8086391"/>
              <a:gd name="connsiteY5" fmla="*/ 363630 h 6858000"/>
              <a:gd name="connsiteX6" fmla="*/ 7487545 w 8086391"/>
              <a:gd name="connsiteY6" fmla="*/ 976569 h 6858000"/>
              <a:gd name="connsiteX7" fmla="*/ 7112551 w 8086391"/>
              <a:gd name="connsiteY7" fmla="*/ 1831002 h 6858000"/>
              <a:gd name="connsiteX8" fmla="*/ 7314116 w 8086391"/>
              <a:gd name="connsiteY8" fmla="*/ 2363569 h 6858000"/>
              <a:gd name="connsiteX9" fmla="*/ 7385034 w 8086391"/>
              <a:gd name="connsiteY9" fmla="*/ 3513747 h 6858000"/>
              <a:gd name="connsiteX10" fmla="*/ 6344791 w 8086391"/>
              <a:gd name="connsiteY10" fmla="*/ 4206039 h 6858000"/>
              <a:gd name="connsiteX11" fmla="*/ 6152260 w 8086391"/>
              <a:gd name="connsiteY11" fmla="*/ 5104770 h 6858000"/>
              <a:gd name="connsiteX12" fmla="*/ 6541498 w 8086391"/>
              <a:gd name="connsiteY12" fmla="*/ 6783136 h 6858000"/>
              <a:gd name="connsiteX13" fmla="*/ 6533764 w 8086391"/>
              <a:gd name="connsiteY13" fmla="*/ 6858000 h 6858000"/>
              <a:gd name="connsiteX14" fmla="*/ 5231757 w 8086391"/>
              <a:gd name="connsiteY14" fmla="*/ 6858000 h 6858000"/>
              <a:gd name="connsiteX15" fmla="*/ 3834732 w 8086391"/>
              <a:gd name="connsiteY15" fmla="*/ 6858000 h 6858000"/>
              <a:gd name="connsiteX16" fmla="*/ 0 w 808639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86391" h="6858000">
                <a:moveTo>
                  <a:pt x="0" y="0"/>
                </a:moveTo>
                <a:lnTo>
                  <a:pt x="5096035" y="0"/>
                </a:lnTo>
                <a:lnTo>
                  <a:pt x="5231757" y="0"/>
                </a:lnTo>
                <a:lnTo>
                  <a:pt x="8081962" y="0"/>
                </a:lnTo>
                <a:lnTo>
                  <a:pt x="8082250" y="1991"/>
                </a:lnTo>
                <a:cubicBezTo>
                  <a:pt x="8093788" y="124415"/>
                  <a:pt x="8081141" y="249218"/>
                  <a:pt x="8045261" y="363630"/>
                </a:cubicBezTo>
                <a:cubicBezTo>
                  <a:pt x="7955059" y="660349"/>
                  <a:pt x="7737957" y="822061"/>
                  <a:pt x="7487545" y="976569"/>
                </a:cubicBezTo>
                <a:cubicBezTo>
                  <a:pt x="7201286" y="1157922"/>
                  <a:pt x="7049568" y="1498466"/>
                  <a:pt x="7112551" y="1831002"/>
                </a:cubicBezTo>
                <a:cubicBezTo>
                  <a:pt x="7147706" y="2019387"/>
                  <a:pt x="7231230" y="2192486"/>
                  <a:pt x="7314116" y="2363569"/>
                </a:cubicBezTo>
                <a:cubicBezTo>
                  <a:pt x="7492096" y="2737343"/>
                  <a:pt x="7622876" y="3137117"/>
                  <a:pt x="7385034" y="3513747"/>
                </a:cubicBezTo>
                <a:cubicBezTo>
                  <a:pt x="7134785" y="3914247"/>
                  <a:pt x="6653190" y="3891341"/>
                  <a:pt x="6344791" y="4206039"/>
                </a:cubicBezTo>
                <a:cubicBezTo>
                  <a:pt x="6120598" y="4436491"/>
                  <a:pt x="6090771" y="4805010"/>
                  <a:pt x="6152260" y="5104770"/>
                </a:cubicBezTo>
                <a:cubicBezTo>
                  <a:pt x="6273163" y="5676682"/>
                  <a:pt x="6571215" y="6221286"/>
                  <a:pt x="6541498" y="6783136"/>
                </a:cubicBezTo>
                <a:lnTo>
                  <a:pt x="6533764" y="6858000"/>
                </a:lnTo>
                <a:lnTo>
                  <a:pt x="5231757" y="6858000"/>
                </a:lnTo>
                <a:lnTo>
                  <a:pt x="38347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939788" y="1605117"/>
            <a:ext cx="5665199" cy="33219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4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0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could we act more effectively on the views </a:t>
            </a:r>
          </a:p>
          <a:p>
            <a:r>
              <a:rPr lang="en-GB" sz="40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 our young people?</a:t>
            </a:r>
          </a:p>
        </p:txBody>
      </p:sp>
    </p:spTree>
    <p:extLst>
      <p:ext uri="{BB962C8B-B14F-4D97-AF65-F5344CB8AC3E}">
        <p14:creationId xmlns:p14="http://schemas.microsoft.com/office/powerpoint/2010/main" val="267485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toy&#10;&#10;Description automatically generated">
            <a:extLst>
              <a:ext uri="{FF2B5EF4-FFF2-40B4-BE49-F238E27FC236}">
                <a16:creationId xmlns:a16="http://schemas.microsoft.com/office/drawing/2014/main" id="{CD1F180A-6ACC-79DB-25DA-21C308DF0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291743" cy="6858000"/>
          </a:xfrm>
          <a:prstGeom prst="rect">
            <a:avLst/>
          </a:prstGeom>
        </p:spPr>
      </p:pic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57D9743A-6978-3A76-67C8-C402DAD5A925}"/>
              </a:ext>
            </a:extLst>
          </p:cNvPr>
          <p:cNvSpPr/>
          <p:nvPr/>
        </p:nvSpPr>
        <p:spPr>
          <a:xfrm>
            <a:off x="4391117" y="-2"/>
            <a:ext cx="7800883" cy="6858000"/>
          </a:xfrm>
          <a:custGeom>
            <a:avLst/>
            <a:gdLst>
              <a:gd name="connsiteX0" fmla="*/ 1332597 w 7800883"/>
              <a:gd name="connsiteY0" fmla="*/ 0 h 6858000"/>
              <a:gd name="connsiteX1" fmla="*/ 3908278 w 7800883"/>
              <a:gd name="connsiteY1" fmla="*/ 0 h 6858000"/>
              <a:gd name="connsiteX2" fmla="*/ 3908279 w 7800883"/>
              <a:gd name="connsiteY2" fmla="*/ 1 h 6858000"/>
              <a:gd name="connsiteX3" fmla="*/ 7800883 w 7800883"/>
              <a:gd name="connsiteY3" fmla="*/ 1 h 6858000"/>
              <a:gd name="connsiteX4" fmla="*/ 7800883 w 7800883"/>
              <a:gd name="connsiteY4" fmla="*/ 6858000 h 6858000"/>
              <a:gd name="connsiteX5" fmla="*/ 3273944 w 7800883"/>
              <a:gd name="connsiteY5" fmla="*/ 6858000 h 6858000"/>
              <a:gd name="connsiteX6" fmla="*/ 2346994 w 7800883"/>
              <a:gd name="connsiteY6" fmla="*/ 6858000 h 6858000"/>
              <a:gd name="connsiteX7" fmla="*/ 0 w 7800883"/>
              <a:gd name="connsiteY7" fmla="*/ 6858000 h 6858000"/>
              <a:gd name="connsiteX8" fmla="*/ 32325 w 7800883"/>
              <a:gd name="connsiteY8" fmla="*/ 6761592 h 6858000"/>
              <a:gd name="connsiteX9" fmla="*/ 531593 w 7800883"/>
              <a:gd name="connsiteY9" fmla="*/ 6235292 h 6858000"/>
              <a:gd name="connsiteX10" fmla="*/ 875187 w 7800883"/>
              <a:gd name="connsiteY10" fmla="*/ 5367755 h 6858000"/>
              <a:gd name="connsiteX11" fmla="*/ 654340 w 7800883"/>
              <a:gd name="connsiteY11" fmla="*/ 4842891 h 6858000"/>
              <a:gd name="connsiteX12" fmla="*/ 541536 w 7800883"/>
              <a:gd name="connsiteY12" fmla="*/ 3696063 h 6858000"/>
              <a:gd name="connsiteX13" fmla="*/ 1555848 w 7800883"/>
              <a:gd name="connsiteY13" fmla="*/ 2966307 h 6858000"/>
              <a:gd name="connsiteX14" fmla="*/ 1715485 w 7800883"/>
              <a:gd name="connsiteY14" fmla="*/ 2061153 h 6858000"/>
              <a:gd name="connsiteX15" fmla="*/ 1299495 w 7800883"/>
              <a:gd name="connsiteY15" fmla="*/ 11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00883" h="6858000">
                <a:moveTo>
                  <a:pt x="1332597" y="0"/>
                </a:moveTo>
                <a:lnTo>
                  <a:pt x="3908278" y="0"/>
                </a:lnTo>
                <a:lnTo>
                  <a:pt x="3908279" y="1"/>
                </a:lnTo>
                <a:lnTo>
                  <a:pt x="7800883" y="1"/>
                </a:lnTo>
                <a:lnTo>
                  <a:pt x="7800883" y="6858000"/>
                </a:lnTo>
                <a:lnTo>
                  <a:pt x="3273944" y="6858000"/>
                </a:lnTo>
                <a:lnTo>
                  <a:pt x="2346994" y="6858000"/>
                </a:lnTo>
                <a:lnTo>
                  <a:pt x="0" y="6858000"/>
                </a:lnTo>
                <a:lnTo>
                  <a:pt x="32325" y="6761592"/>
                </a:lnTo>
                <a:cubicBezTo>
                  <a:pt x="129208" y="6526060"/>
                  <a:pt x="317557" y="6378384"/>
                  <a:pt x="531593" y="6235292"/>
                </a:cubicBezTo>
                <a:cubicBezTo>
                  <a:pt x="811050" y="6043624"/>
                  <a:pt x="950251" y="5697775"/>
                  <a:pt x="875187" y="5367755"/>
                </a:cubicBezTo>
                <a:cubicBezTo>
                  <a:pt x="833187" y="5180777"/>
                  <a:pt x="743408" y="5010839"/>
                  <a:pt x="654340" y="4842891"/>
                </a:cubicBezTo>
                <a:cubicBezTo>
                  <a:pt x="462851" y="4475855"/>
                  <a:pt x="317582" y="4081114"/>
                  <a:pt x="541536" y="3696063"/>
                </a:cubicBezTo>
                <a:cubicBezTo>
                  <a:pt x="777017" y="3286706"/>
                  <a:pt x="1259127" y="3292038"/>
                  <a:pt x="1555848" y="2966307"/>
                </a:cubicBezTo>
                <a:cubicBezTo>
                  <a:pt x="1771489" y="2727834"/>
                  <a:pt x="1787861" y="2358473"/>
                  <a:pt x="1715485" y="2061153"/>
                </a:cubicBezTo>
                <a:cubicBezTo>
                  <a:pt x="1550199" y="1399509"/>
                  <a:pt x="1145309" y="783800"/>
                  <a:pt x="1299495" y="114091"/>
                </a:cubicBez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7AD415-8349-7D46-062A-41336FAC07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39755" y="831753"/>
            <a:ext cx="5478684" cy="5093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75058F-92CD-DF21-4DD4-18DF05B8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111" y="2059544"/>
            <a:ext cx="4547015" cy="24215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F00D"/>
                </a:solidFill>
                <a:cs typeface="Calibri"/>
              </a:rPr>
              <a:t>"A child’s voice, however honest and true, is meaningless to those who’ve forgotten how </a:t>
            </a:r>
            <a:br>
              <a:rPr lang="en-US" sz="3200" b="1">
                <a:solidFill>
                  <a:srgbClr val="FFF00D"/>
                </a:solidFill>
                <a:cs typeface="Calibri"/>
              </a:rPr>
            </a:br>
            <a:r>
              <a:rPr lang="en-US" sz="3200" b="1">
                <a:solidFill>
                  <a:srgbClr val="FFF00D"/>
                </a:solidFill>
                <a:cs typeface="Calibri"/>
              </a:rPr>
              <a:t>to listen."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F9B7AF-7C1C-7F3B-A677-7D1F1E2913C9}"/>
              </a:ext>
            </a:extLst>
          </p:cNvPr>
          <p:cNvSpPr txBox="1">
            <a:spLocks/>
          </p:cNvSpPr>
          <p:nvPr/>
        </p:nvSpPr>
        <p:spPr>
          <a:xfrm>
            <a:off x="6689581" y="4362472"/>
            <a:ext cx="4248150" cy="496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FFF00D"/>
                </a:solidFill>
                <a:latin typeface="+mj-lt"/>
                <a:cs typeface="Calibri"/>
              </a:rPr>
              <a:t>Professor Dumbledore</a:t>
            </a:r>
          </a:p>
        </p:txBody>
      </p:sp>
      <p:pic>
        <p:nvPicPr>
          <p:cNvPr id="12" name="Picture 11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0FC19221-FE90-4BCD-5BFA-2238A4E835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104" y="-1"/>
            <a:ext cx="6732896" cy="6858000"/>
          </a:xfrm>
          <a:prstGeom prst="rect">
            <a:avLst/>
          </a:prstGeom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A79EB6C3-E10A-240E-050C-95C4447420D8}"/>
              </a:ext>
            </a:extLst>
          </p:cNvPr>
          <p:cNvSpPr/>
          <p:nvPr/>
        </p:nvSpPr>
        <p:spPr>
          <a:xfrm rot="20547659">
            <a:off x="-927337" y="-972662"/>
            <a:ext cx="9299239" cy="8358456"/>
          </a:xfrm>
          <a:custGeom>
            <a:avLst/>
            <a:gdLst>
              <a:gd name="connsiteX0" fmla="*/ 2066694 w 9299239"/>
              <a:gd name="connsiteY0" fmla="*/ 0 h 8358456"/>
              <a:gd name="connsiteX1" fmla="*/ 7055237 w 9299239"/>
              <a:gd name="connsiteY1" fmla="*/ 1576617 h 8358456"/>
              <a:gd name="connsiteX2" fmla="*/ 7055237 w 9299239"/>
              <a:gd name="connsiteY2" fmla="*/ 1576617 h 8358456"/>
              <a:gd name="connsiteX3" fmla="*/ 9299239 w 9299239"/>
              <a:gd name="connsiteY3" fmla="*/ 2285829 h 8358456"/>
              <a:gd name="connsiteX4" fmla="*/ 9298913 w 9299239"/>
              <a:gd name="connsiteY4" fmla="*/ 2287813 h 8358456"/>
              <a:gd name="connsiteX5" fmla="*/ 9154662 w 9299239"/>
              <a:gd name="connsiteY5" fmla="*/ 2621493 h 8358456"/>
              <a:gd name="connsiteX6" fmla="*/ 8438161 w 9299239"/>
              <a:gd name="connsiteY6" fmla="*/ 3037867 h 8358456"/>
              <a:gd name="connsiteX7" fmla="*/ 7823112 w 9299239"/>
              <a:gd name="connsiteY7" fmla="*/ 3739573 h 8358456"/>
              <a:gd name="connsiteX8" fmla="*/ 7854815 w 9299239"/>
              <a:gd name="connsiteY8" fmla="*/ 4308124 h 8358456"/>
              <a:gd name="connsiteX9" fmla="*/ 7575824 w 9299239"/>
              <a:gd name="connsiteY9" fmla="*/ 5426204 h 8358456"/>
              <a:gd name="connsiteX10" fmla="*/ 6375314 w 9299239"/>
              <a:gd name="connsiteY10" fmla="*/ 5772830 h 8358456"/>
              <a:gd name="connsiteX11" fmla="*/ 5920896 w 9299239"/>
              <a:gd name="connsiteY11" fmla="*/ 6571761 h 8358456"/>
              <a:gd name="connsiteX12" fmla="*/ 5786255 w 9299239"/>
              <a:gd name="connsiteY12" fmla="*/ 8289401 h 8358456"/>
              <a:gd name="connsiteX13" fmla="*/ 5756319 w 9299239"/>
              <a:gd name="connsiteY13" fmla="*/ 8358456 h 8358456"/>
              <a:gd name="connsiteX14" fmla="*/ 3182761 w 9299239"/>
              <a:gd name="connsiteY14" fmla="*/ 7545089 h 8358456"/>
              <a:gd name="connsiteX15" fmla="*/ 0 w 9299239"/>
              <a:gd name="connsiteY15" fmla="*/ 6539185 h 835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99239" h="8358456">
                <a:moveTo>
                  <a:pt x="2066694" y="0"/>
                </a:moveTo>
                <a:lnTo>
                  <a:pt x="7055237" y="1576617"/>
                </a:lnTo>
                <a:lnTo>
                  <a:pt x="7055237" y="1576617"/>
                </a:lnTo>
                <a:lnTo>
                  <a:pt x="9299239" y="2285829"/>
                </a:lnTo>
                <a:lnTo>
                  <a:pt x="9298913" y="2287813"/>
                </a:lnTo>
                <a:cubicBezTo>
                  <a:pt x="9273023" y="2408022"/>
                  <a:pt x="9223353" y="2523212"/>
                  <a:pt x="9154662" y="2621493"/>
                </a:cubicBezTo>
                <a:cubicBezTo>
                  <a:pt x="8979236" y="2877235"/>
                  <a:pt x="8723494" y="2966005"/>
                  <a:pt x="8438161" y="3037867"/>
                </a:cubicBezTo>
                <a:cubicBezTo>
                  <a:pt x="8110558" y="3124523"/>
                  <a:pt x="7863269" y="3403515"/>
                  <a:pt x="7823112" y="3739573"/>
                </a:cubicBezTo>
                <a:cubicBezTo>
                  <a:pt x="7799862" y="3929794"/>
                  <a:pt x="7827339" y="4120016"/>
                  <a:pt x="7854815" y="4308124"/>
                </a:cubicBezTo>
                <a:cubicBezTo>
                  <a:pt x="7911882" y="4718157"/>
                  <a:pt x="7916109" y="5138758"/>
                  <a:pt x="7575824" y="5426204"/>
                </a:cubicBezTo>
                <a:cubicBezTo>
                  <a:pt x="7216516" y="5732672"/>
                  <a:pt x="6764212" y="5565700"/>
                  <a:pt x="6375314" y="5772830"/>
                </a:cubicBezTo>
                <a:cubicBezTo>
                  <a:pt x="6092096" y="5925007"/>
                  <a:pt x="5952600" y="6267406"/>
                  <a:pt x="5920896" y="6571761"/>
                </a:cubicBezTo>
                <a:cubicBezTo>
                  <a:pt x="5863830" y="7153521"/>
                  <a:pt x="5983907" y="7762626"/>
                  <a:pt x="5786255" y="8289401"/>
                </a:cubicBezTo>
                <a:lnTo>
                  <a:pt x="5756319" y="8358456"/>
                </a:lnTo>
                <a:lnTo>
                  <a:pt x="3182761" y="7545089"/>
                </a:lnTo>
                <a:lnTo>
                  <a:pt x="0" y="6539185"/>
                </a:lnTo>
                <a:close/>
              </a:path>
            </a:pathLst>
          </a:custGeom>
          <a:solidFill>
            <a:srgbClr val="E84E0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8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Why does this matter?</a:t>
            </a:r>
          </a:p>
        </p:txBody>
      </p:sp>
    </p:spTree>
    <p:extLst>
      <p:ext uri="{BB962C8B-B14F-4D97-AF65-F5344CB8AC3E}">
        <p14:creationId xmlns:p14="http://schemas.microsoft.com/office/powerpoint/2010/main" val="273655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66BF7442-5F40-90DE-6354-DCCE1FD00A0A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8" name="Picture 7" descr="A child holding a skateboard&#10;&#10;Description automatically generated">
            <a:extLst>
              <a:ext uri="{FF2B5EF4-FFF2-40B4-BE49-F238E27FC236}">
                <a16:creationId xmlns:a16="http://schemas.microsoft.com/office/drawing/2014/main" id="{6DB72805-1DCC-FB07-5CED-D573AF37D2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110" y="2252790"/>
            <a:ext cx="4848880" cy="4610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Article 12 UNCRC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0F81BE-5740-2EE1-FF86-DCE450BB04D7}"/>
              </a:ext>
            </a:extLst>
          </p:cNvPr>
          <p:cNvSpPr>
            <a:spLocks noGrp="1"/>
          </p:cNvSpPr>
          <p:nvPr/>
        </p:nvSpPr>
        <p:spPr>
          <a:xfrm>
            <a:off x="838200" y="2567056"/>
            <a:ext cx="6254578" cy="362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>
                <a:solidFill>
                  <a:srgbClr val="159B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 </a:t>
            </a:r>
            <a:r>
              <a:rPr lang="en-US" sz="3600">
                <a:solidFill>
                  <a:srgbClr val="159B8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 the right to express their views, feelings and wishes in all matters affecting them, and to have their views considered and taken seriously.</a:t>
            </a:r>
            <a:endParaRPr lang="en-GB" sz="2400">
              <a:solidFill>
                <a:srgbClr val="159B85"/>
              </a:solidFill>
              <a:latin typeface="+mj-lt"/>
            </a:endParaRPr>
          </a:p>
        </p:txBody>
      </p:sp>
      <p:pic>
        <p:nvPicPr>
          <p:cNvPr id="6" name="Picture 5" descr="A child in a pink dress holding a balloon&#10;&#10;Description automatically generated">
            <a:extLst>
              <a:ext uri="{FF2B5EF4-FFF2-40B4-BE49-F238E27FC236}">
                <a16:creationId xmlns:a16="http://schemas.microsoft.com/office/drawing/2014/main" id="{2B58B527-1A6C-5469-DBFB-FC15FFE1D5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288" y="2478078"/>
            <a:ext cx="4848880" cy="43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12C10CF9-165F-732D-9EC3-EF57D8155091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092B7-84EF-572F-E6C4-C3087578A83D}"/>
              </a:ext>
            </a:extLst>
          </p:cNvPr>
          <p:cNvSpPr txBox="1">
            <a:spLocks/>
          </p:cNvSpPr>
          <p:nvPr/>
        </p:nvSpPr>
        <p:spPr>
          <a:xfrm>
            <a:off x="809118" y="2202581"/>
            <a:ext cx="10515600" cy="36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>
                <a:latin typeface="+mj-lt"/>
              </a:rPr>
              <a:t>“There is a growing body of evidence that routinely taking children’s views and experiences into account – within the family, at school and in other settings – helps develop children’s self-esteem, cognitive abilities, social skills and respect for others. Through participation, children acquire skills, build competence, extend aspirations and gain confidence. A virtuous circle is created. The more children participate, the more effective their contributions and the greater the impact on their development.”</a:t>
            </a:r>
            <a:endParaRPr lang="en-GB" sz="2800" i="1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04132-A6F5-A974-015F-2A784FE26045}"/>
              </a:ext>
            </a:extLst>
          </p:cNvPr>
          <p:cNvSpPr txBox="1">
            <a:spLocks/>
          </p:cNvSpPr>
          <p:nvPr/>
        </p:nvSpPr>
        <p:spPr>
          <a:xfrm>
            <a:off x="809118" y="5441725"/>
            <a:ext cx="10515600" cy="357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/>
              <a:t>A resource guide on the UN committee on the rights of the child general comment no.12, 2011</a:t>
            </a:r>
            <a:endParaRPr lang="en-GB" sz="2000" b="1" i="1"/>
          </a:p>
          <a:p>
            <a:pPr algn="l"/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118698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1F2CC9BF-7411-5C71-D3EF-B488893E5D78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Children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4092B7-84EF-572F-E6C4-C3087578A83D}"/>
              </a:ext>
            </a:extLst>
          </p:cNvPr>
          <p:cNvSpPr txBox="1">
            <a:spLocks/>
          </p:cNvSpPr>
          <p:nvPr/>
        </p:nvSpPr>
        <p:spPr>
          <a:xfrm>
            <a:off x="809118" y="2202581"/>
            <a:ext cx="10515600" cy="3604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>
                <a:latin typeface="+mj-lt"/>
              </a:rPr>
              <a:t>“Children acquire competence in direct relation to the scope available to them to exercise agency over their own lives. The most effective preparation for building self-confidence is to achieve a goal for oneself and not merely to observe someone else achieving that goal. Children who are highly </a:t>
            </a:r>
            <a:r>
              <a:rPr lang="en-US" sz="2800" i="1" err="1">
                <a:latin typeface="+mj-lt"/>
              </a:rPr>
              <a:t>marginalised</a:t>
            </a:r>
            <a:r>
              <a:rPr lang="en-US" sz="2800" i="1">
                <a:latin typeface="+mj-lt"/>
              </a:rPr>
              <a:t> find it very hard to achieve this on their own and need support through </a:t>
            </a:r>
            <a:r>
              <a:rPr lang="en-US" sz="2800" i="1" err="1">
                <a:latin typeface="+mj-lt"/>
              </a:rPr>
              <a:t>organised</a:t>
            </a:r>
            <a:r>
              <a:rPr lang="en-US" sz="2800" i="1">
                <a:latin typeface="+mj-lt"/>
              </a:rPr>
              <a:t> participation if they are to </a:t>
            </a:r>
            <a:r>
              <a:rPr lang="en-US" sz="2800" i="1" err="1">
                <a:latin typeface="+mj-lt"/>
              </a:rPr>
              <a:t>realise</a:t>
            </a:r>
            <a:r>
              <a:rPr lang="en-US" sz="2800" i="1">
                <a:latin typeface="+mj-lt"/>
              </a:rPr>
              <a:t> their potential.”</a:t>
            </a:r>
            <a:endParaRPr lang="en-GB" sz="2800" i="1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032D2A-C82F-C96C-72AD-3B75620421CE}"/>
              </a:ext>
            </a:extLst>
          </p:cNvPr>
          <p:cNvSpPr txBox="1">
            <a:spLocks/>
          </p:cNvSpPr>
          <p:nvPr/>
        </p:nvSpPr>
        <p:spPr>
          <a:xfrm>
            <a:off x="809118" y="5441725"/>
            <a:ext cx="10515600" cy="357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/>
              <a:t>A resource guide on the UN committee on the rights of the child general comment no.12, 2011</a:t>
            </a:r>
            <a:endParaRPr lang="en-GB" sz="2000" b="1" i="1"/>
          </a:p>
          <a:p>
            <a:pPr algn="l"/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36785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03" y="0"/>
            <a:ext cx="5400697" cy="6858000"/>
          </a:xfrm>
          <a:prstGeom prst="rect">
            <a:avLst/>
          </a:prstGeom>
        </p:spPr>
      </p:pic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0637389F-4812-EAF3-BAD5-C161E9574802}"/>
              </a:ext>
            </a:extLst>
          </p:cNvPr>
          <p:cNvSpPr/>
          <p:nvPr/>
        </p:nvSpPr>
        <p:spPr>
          <a:xfrm>
            <a:off x="-1" y="0"/>
            <a:ext cx="9244958" cy="6858001"/>
          </a:xfrm>
          <a:custGeom>
            <a:avLst/>
            <a:gdLst>
              <a:gd name="connsiteX0" fmla="*/ 6359258 w 9244958"/>
              <a:gd name="connsiteY0" fmla="*/ 0 h 6858001"/>
              <a:gd name="connsiteX1" fmla="*/ 9179443 w 9244958"/>
              <a:gd name="connsiteY1" fmla="*/ 0 h 6858001"/>
              <a:gd name="connsiteX2" fmla="*/ 9200639 w 9244958"/>
              <a:gd name="connsiteY2" fmla="*/ 52874 h 6858001"/>
              <a:gd name="connsiteX3" fmla="*/ 9177284 w 9244958"/>
              <a:gd name="connsiteY3" fmla="*/ 680856 h 6858001"/>
              <a:gd name="connsiteX4" fmla="*/ 8569417 w 9244958"/>
              <a:gd name="connsiteY4" fmla="*/ 1244096 h 6858001"/>
              <a:gd name="connsiteX5" fmla="*/ 8123053 w 9244958"/>
              <a:gd name="connsiteY5" fmla="*/ 2063507 h 6858001"/>
              <a:gd name="connsiteX6" fmla="*/ 8278552 w 9244958"/>
              <a:gd name="connsiteY6" fmla="*/ 2611298 h 6858001"/>
              <a:gd name="connsiteX7" fmla="*/ 8251306 w 9244958"/>
              <a:gd name="connsiteY7" fmla="*/ 3763338 h 6858001"/>
              <a:gd name="connsiteX8" fmla="*/ 7155909 w 9244958"/>
              <a:gd name="connsiteY8" fmla="*/ 4364569 h 6858001"/>
              <a:gd name="connsiteX9" fmla="*/ 6887574 w 9244958"/>
              <a:gd name="connsiteY9" fmla="*/ 5243650 h 6858001"/>
              <a:gd name="connsiteX10" fmla="*/ 7145350 w 9244958"/>
              <a:gd name="connsiteY10" fmla="*/ 6809512 h 6858001"/>
              <a:gd name="connsiteX11" fmla="*/ 7140896 w 9244958"/>
              <a:gd name="connsiteY11" fmla="*/ 6857999 h 6858001"/>
              <a:gd name="connsiteX12" fmla="*/ 6703970 w 9244958"/>
              <a:gd name="connsiteY12" fmla="*/ 6857999 h 6858001"/>
              <a:gd name="connsiteX13" fmla="*/ 6703970 w 9244958"/>
              <a:gd name="connsiteY13" fmla="*/ 6858001 h 6858001"/>
              <a:gd name="connsiteX14" fmla="*/ 0 w 9244958"/>
              <a:gd name="connsiteY14" fmla="*/ 6858001 h 6858001"/>
              <a:gd name="connsiteX15" fmla="*/ 0 w 9244958"/>
              <a:gd name="connsiteY15" fmla="*/ 1 h 6858001"/>
              <a:gd name="connsiteX16" fmla="*/ 6359257 w 9244958"/>
              <a:gd name="connsiteY1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44958" h="6858001">
                <a:moveTo>
                  <a:pt x="6359258" y="0"/>
                </a:moveTo>
                <a:lnTo>
                  <a:pt x="9179443" y="0"/>
                </a:lnTo>
                <a:lnTo>
                  <a:pt x="9200639" y="52874"/>
                </a:lnTo>
                <a:cubicBezTo>
                  <a:pt x="9268311" y="254794"/>
                  <a:pt x="9256891" y="486706"/>
                  <a:pt x="9177284" y="680856"/>
                </a:cubicBezTo>
                <a:cubicBezTo>
                  <a:pt x="9062152" y="968819"/>
                  <a:pt x="8832073" y="1111465"/>
                  <a:pt x="8569417" y="1244096"/>
                </a:cubicBezTo>
                <a:cubicBezTo>
                  <a:pt x="8268760" y="1400423"/>
                  <a:pt x="8088605" y="1726816"/>
                  <a:pt x="8123053" y="2063507"/>
                </a:cubicBezTo>
                <a:cubicBezTo>
                  <a:pt x="8142044" y="2254200"/>
                  <a:pt x="8210530" y="2433781"/>
                  <a:pt x="8278552" y="2611298"/>
                </a:cubicBezTo>
                <a:cubicBezTo>
                  <a:pt x="8424069" y="2998866"/>
                  <a:pt x="8520345" y="3408321"/>
                  <a:pt x="8251306" y="3763338"/>
                </a:cubicBezTo>
                <a:cubicBezTo>
                  <a:pt x="7967874" y="4141083"/>
                  <a:pt x="7489977" y="4077266"/>
                  <a:pt x="7155909" y="4364569"/>
                </a:cubicBezTo>
                <a:cubicBezTo>
                  <a:pt x="6912913" y="4575101"/>
                  <a:pt x="6851825" y="4939743"/>
                  <a:pt x="6887574" y="5243650"/>
                </a:cubicBezTo>
                <a:cubicBezTo>
                  <a:pt x="6953373" y="5775434"/>
                  <a:pt x="7169440" y="6297025"/>
                  <a:pt x="7145350" y="6809512"/>
                </a:cubicBezTo>
                <a:lnTo>
                  <a:pt x="7140896" y="6857999"/>
                </a:lnTo>
                <a:lnTo>
                  <a:pt x="6703970" y="6857999"/>
                </a:lnTo>
                <a:lnTo>
                  <a:pt x="6703970" y="6858001"/>
                </a:lnTo>
                <a:lnTo>
                  <a:pt x="0" y="6858001"/>
                </a:lnTo>
                <a:lnTo>
                  <a:pt x="0" y="1"/>
                </a:lnTo>
                <a:lnTo>
                  <a:pt x="6359257" y="1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30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we already doing in our </a:t>
            </a:r>
            <a:br>
              <a:rPr lang="en-GB" sz="430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300" dirty="0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to support Article 12?</a:t>
            </a:r>
          </a:p>
        </p:txBody>
      </p:sp>
    </p:spTree>
    <p:extLst>
      <p:ext uri="{BB962C8B-B14F-4D97-AF65-F5344CB8AC3E}">
        <p14:creationId xmlns:p14="http://schemas.microsoft.com/office/powerpoint/2010/main" val="286169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BE11CE-D962-81D5-942A-DC839E10A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815" y="-4890"/>
            <a:ext cx="5703185" cy="6858000"/>
          </a:xfrm>
          <a:prstGeom prst="rect">
            <a:avLst/>
          </a:prstGeom>
        </p:spPr>
      </p:pic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9DFC9950-C56A-4643-53EA-735311FA9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9B37DA40-DB5F-5060-CA9B-57035495FB39}"/>
              </a:ext>
            </a:extLst>
          </p:cNvPr>
          <p:cNvSpPr/>
          <p:nvPr/>
        </p:nvSpPr>
        <p:spPr>
          <a:xfrm>
            <a:off x="0" y="0"/>
            <a:ext cx="9244958" cy="6858000"/>
          </a:xfrm>
          <a:custGeom>
            <a:avLst/>
            <a:gdLst>
              <a:gd name="connsiteX0" fmla="*/ 0 w 9244958"/>
              <a:gd name="connsiteY0" fmla="*/ 0 h 6858000"/>
              <a:gd name="connsiteX1" fmla="*/ 6359258 w 9244958"/>
              <a:gd name="connsiteY1" fmla="*/ 0 h 6858000"/>
              <a:gd name="connsiteX2" fmla="*/ 6567055 w 9244958"/>
              <a:gd name="connsiteY2" fmla="*/ 0 h 6858000"/>
              <a:gd name="connsiteX3" fmla="*/ 9179443 w 9244958"/>
              <a:gd name="connsiteY3" fmla="*/ 0 h 6858000"/>
              <a:gd name="connsiteX4" fmla="*/ 9200639 w 9244958"/>
              <a:gd name="connsiteY4" fmla="*/ 52874 h 6858000"/>
              <a:gd name="connsiteX5" fmla="*/ 9177284 w 9244958"/>
              <a:gd name="connsiteY5" fmla="*/ 680856 h 6858000"/>
              <a:gd name="connsiteX6" fmla="*/ 8569417 w 9244958"/>
              <a:gd name="connsiteY6" fmla="*/ 1244096 h 6858000"/>
              <a:gd name="connsiteX7" fmla="*/ 8123053 w 9244958"/>
              <a:gd name="connsiteY7" fmla="*/ 2063507 h 6858000"/>
              <a:gd name="connsiteX8" fmla="*/ 8278552 w 9244958"/>
              <a:gd name="connsiteY8" fmla="*/ 2611298 h 6858000"/>
              <a:gd name="connsiteX9" fmla="*/ 8251306 w 9244958"/>
              <a:gd name="connsiteY9" fmla="*/ 3763338 h 6858000"/>
              <a:gd name="connsiteX10" fmla="*/ 7155909 w 9244958"/>
              <a:gd name="connsiteY10" fmla="*/ 4364569 h 6858000"/>
              <a:gd name="connsiteX11" fmla="*/ 6887574 w 9244958"/>
              <a:gd name="connsiteY11" fmla="*/ 5243650 h 6858000"/>
              <a:gd name="connsiteX12" fmla="*/ 7145349 w 9244958"/>
              <a:gd name="connsiteY12" fmla="*/ 6809512 h 6858000"/>
              <a:gd name="connsiteX13" fmla="*/ 7140896 w 9244958"/>
              <a:gd name="connsiteY13" fmla="*/ 6858000 h 6858000"/>
              <a:gd name="connsiteX14" fmla="*/ 6567055 w 9244958"/>
              <a:gd name="connsiteY14" fmla="*/ 6858000 h 6858000"/>
              <a:gd name="connsiteX15" fmla="*/ 4436276 w 9244958"/>
              <a:gd name="connsiteY15" fmla="*/ 6858000 h 6858000"/>
              <a:gd name="connsiteX16" fmla="*/ 0 w 9244958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44958" h="6858000">
                <a:moveTo>
                  <a:pt x="0" y="0"/>
                </a:moveTo>
                <a:lnTo>
                  <a:pt x="6359258" y="0"/>
                </a:lnTo>
                <a:lnTo>
                  <a:pt x="6567055" y="0"/>
                </a:lnTo>
                <a:lnTo>
                  <a:pt x="9179443" y="0"/>
                </a:lnTo>
                <a:lnTo>
                  <a:pt x="9200639" y="52874"/>
                </a:lnTo>
                <a:cubicBezTo>
                  <a:pt x="9268311" y="254794"/>
                  <a:pt x="9256891" y="486706"/>
                  <a:pt x="9177284" y="680856"/>
                </a:cubicBezTo>
                <a:cubicBezTo>
                  <a:pt x="9062152" y="968819"/>
                  <a:pt x="8832073" y="1111465"/>
                  <a:pt x="8569417" y="1244096"/>
                </a:cubicBezTo>
                <a:cubicBezTo>
                  <a:pt x="8268760" y="1400423"/>
                  <a:pt x="8088605" y="1726816"/>
                  <a:pt x="8123053" y="2063507"/>
                </a:cubicBezTo>
                <a:cubicBezTo>
                  <a:pt x="8142044" y="2254200"/>
                  <a:pt x="8210530" y="2433781"/>
                  <a:pt x="8278552" y="2611298"/>
                </a:cubicBezTo>
                <a:cubicBezTo>
                  <a:pt x="8424069" y="2998866"/>
                  <a:pt x="8520345" y="3408321"/>
                  <a:pt x="8251306" y="3763338"/>
                </a:cubicBezTo>
                <a:cubicBezTo>
                  <a:pt x="7967874" y="4141083"/>
                  <a:pt x="7489977" y="4077266"/>
                  <a:pt x="7155909" y="4364569"/>
                </a:cubicBezTo>
                <a:cubicBezTo>
                  <a:pt x="6912913" y="4575101"/>
                  <a:pt x="6851825" y="4939743"/>
                  <a:pt x="6887574" y="5243650"/>
                </a:cubicBezTo>
                <a:cubicBezTo>
                  <a:pt x="6953373" y="5775434"/>
                  <a:pt x="7169440" y="6297025"/>
                  <a:pt x="7145349" y="6809512"/>
                </a:cubicBezTo>
                <a:lnTo>
                  <a:pt x="7140896" y="6858000"/>
                </a:lnTo>
                <a:lnTo>
                  <a:pt x="6567055" y="6858000"/>
                </a:lnTo>
                <a:lnTo>
                  <a:pt x="44362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8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7ACC8D-1FAC-A3B9-B1E7-035419572DAD}"/>
              </a:ext>
            </a:extLst>
          </p:cNvPr>
          <p:cNvSpPr txBox="1">
            <a:spLocks/>
          </p:cNvSpPr>
          <p:nvPr/>
        </p:nvSpPr>
        <p:spPr>
          <a:xfrm>
            <a:off x="647218" y="2459489"/>
            <a:ext cx="8598031" cy="182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Discussion:</a:t>
            </a:r>
          </a:p>
          <a:p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What are the barriers to listening</a:t>
            </a:r>
            <a:b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300">
                <a:solidFill>
                  <a:srgbClr val="FFF00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a young person’s view?</a:t>
            </a:r>
          </a:p>
        </p:txBody>
      </p:sp>
    </p:spTree>
    <p:extLst>
      <p:ext uri="{BB962C8B-B14F-4D97-AF65-F5344CB8AC3E}">
        <p14:creationId xmlns:p14="http://schemas.microsoft.com/office/powerpoint/2010/main" val="144815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E57E151F-FAAD-9E2A-4AE8-F02BF0603C91}"/>
              </a:ext>
            </a:extLst>
          </p:cNvPr>
          <p:cNvSpPr/>
          <p:nvPr/>
        </p:nvSpPr>
        <p:spPr>
          <a:xfrm>
            <a:off x="0" y="1"/>
            <a:ext cx="12191999" cy="1947279"/>
          </a:xfrm>
          <a:custGeom>
            <a:avLst/>
            <a:gdLst>
              <a:gd name="connsiteX0" fmla="*/ 0 w 12191999"/>
              <a:gd name="connsiteY0" fmla="*/ 0 h 1947279"/>
              <a:gd name="connsiteX1" fmla="*/ 12191999 w 12191999"/>
              <a:gd name="connsiteY1" fmla="*/ 0 h 1947279"/>
              <a:gd name="connsiteX2" fmla="*/ 12191999 w 12191999"/>
              <a:gd name="connsiteY2" fmla="*/ 1387207 h 1947279"/>
              <a:gd name="connsiteX3" fmla="*/ 12056914 w 12191999"/>
              <a:gd name="connsiteY3" fmla="*/ 1481281 h 1947279"/>
              <a:gd name="connsiteX4" fmla="*/ 11634949 w 12191999"/>
              <a:gd name="connsiteY4" fmla="*/ 1613193 h 1947279"/>
              <a:gd name="connsiteX5" fmla="*/ 3252359 w 12191999"/>
              <a:gd name="connsiteY5" fmla="*/ 1945638 h 1947279"/>
              <a:gd name="connsiteX6" fmla="*/ 128404 w 12191999"/>
              <a:gd name="connsiteY6" fmla="*/ 1570327 h 1947279"/>
              <a:gd name="connsiteX7" fmla="*/ 0 w 12191999"/>
              <a:gd name="connsiteY7" fmla="*/ 1462079 h 194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1947279">
                <a:moveTo>
                  <a:pt x="0" y="0"/>
                </a:moveTo>
                <a:lnTo>
                  <a:pt x="12191999" y="0"/>
                </a:lnTo>
                <a:lnTo>
                  <a:pt x="12191999" y="1387207"/>
                </a:lnTo>
                <a:lnTo>
                  <a:pt x="12056914" y="1481281"/>
                </a:lnTo>
                <a:cubicBezTo>
                  <a:pt x="11938315" y="1547462"/>
                  <a:pt x="11798841" y="1593775"/>
                  <a:pt x="11634949" y="1613193"/>
                </a:cubicBezTo>
                <a:cubicBezTo>
                  <a:pt x="10323810" y="1768541"/>
                  <a:pt x="4840018" y="1967387"/>
                  <a:pt x="3252359" y="1945638"/>
                </a:cubicBezTo>
                <a:cubicBezTo>
                  <a:pt x="2061615" y="1929327"/>
                  <a:pt x="778245" y="2024866"/>
                  <a:pt x="128404" y="1570327"/>
                </a:cubicBezTo>
                <a:lnTo>
                  <a:pt x="0" y="1462079"/>
                </a:lnTo>
                <a:close/>
              </a:path>
            </a:pathLst>
          </a:cu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A orange balance scale with black background&#10;&#10;Description automatically generated">
            <a:extLst>
              <a:ext uri="{FF2B5EF4-FFF2-40B4-BE49-F238E27FC236}">
                <a16:creationId xmlns:a16="http://schemas.microsoft.com/office/drawing/2014/main" id="{F8172114-9F33-F06E-2239-329AE4D33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35" y="1239310"/>
            <a:ext cx="10299699" cy="5786966"/>
          </a:xfrm>
          <a:prstGeom prst="rect">
            <a:avLst/>
          </a:prstGeom>
        </p:spPr>
      </p:pic>
      <p:pic>
        <p:nvPicPr>
          <p:cNvPr id="3" name="Picture 2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CB7CE466-B706-D58C-DC1B-2D761AD0A5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B399AD-1973-BEB0-413D-54DC176DB9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59803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600" kern="120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800" b="1">
                <a:solidFill>
                  <a:srgbClr val="FFF00D"/>
                </a:solidFill>
                <a:latin typeface="Calibri"/>
                <a:ea typeface="Calibri"/>
                <a:cs typeface="Calibri"/>
              </a:rPr>
              <a:t>Group discussion:</a:t>
            </a:r>
            <a:endParaRPr lang="en-US">
              <a:solidFill>
                <a:srgbClr val="44546A"/>
              </a:solidFill>
              <a:ea typeface="Calibri"/>
            </a:endParaRPr>
          </a:p>
          <a:p>
            <a:r>
              <a:rPr lang="en-GB" sz="4800">
                <a:solidFill>
                  <a:srgbClr val="FFF00D"/>
                </a:solidFill>
                <a:latin typeface="Calibri Light"/>
                <a:ea typeface="Calibri"/>
                <a:cs typeface="Calibri"/>
              </a:rPr>
              <a:t>Where on the scale are you?</a:t>
            </a:r>
            <a:endParaRPr lang="en-US">
              <a:latin typeface="Calibri Light"/>
              <a:ea typeface="Calibri Light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155578A-636E-0C56-EA75-BFDBF94933FE}"/>
              </a:ext>
            </a:extLst>
          </p:cNvPr>
          <p:cNvSpPr txBox="1">
            <a:spLocks/>
          </p:cNvSpPr>
          <p:nvPr/>
        </p:nvSpPr>
        <p:spPr>
          <a:xfrm>
            <a:off x="1058335" y="2699380"/>
            <a:ext cx="4231216" cy="7359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>
                <a:latin typeface="Calibri"/>
                <a:ea typeface="Calibri"/>
                <a:cs typeface="Calibri"/>
              </a:rPr>
              <a:t>Adults know best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3DAB698-2E7C-1C13-2BEA-E91699426CCC}"/>
              </a:ext>
            </a:extLst>
          </p:cNvPr>
          <p:cNvSpPr txBox="1">
            <a:spLocks/>
          </p:cNvSpPr>
          <p:nvPr/>
        </p:nvSpPr>
        <p:spPr>
          <a:xfrm>
            <a:off x="6720417" y="2328963"/>
            <a:ext cx="4834466" cy="7359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Calibri"/>
                <a:ea typeface="Calibri"/>
                <a:cs typeface="Calibri"/>
              </a:rPr>
              <a:t>Children and young people know best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7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E900A07-24A1-4D90-9F14-461F1992BD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E386FE-2DC9-4661-893F-610D5026DE60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CB2F68-4B6C-4E3A-819D-CA1DF115A12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a7637a19-367a-4688-a577-98d1b2f5287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80702035-83e4-4f4e-898a-6cc0c7e3ab77"/>
    <ds:schemaRef ds:uri="c08b032f-9e00-415d-9c15-e247b3ec09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490</Words>
  <Application>Microsoft Office PowerPoint</Application>
  <PresentationFormat>Widescreen</PresentationFormat>
  <Paragraphs>38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Angsana New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Aaminah Begum</cp:lastModifiedBy>
  <cp:revision>9</cp:revision>
  <dcterms:created xsi:type="dcterms:W3CDTF">2023-09-12T09:22:23Z</dcterms:created>
  <dcterms:modified xsi:type="dcterms:W3CDTF">2024-02-02T12:10:43Z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