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57" r:id="rId6"/>
    <p:sldId id="266" r:id="rId7"/>
    <p:sldId id="258" r:id="rId8"/>
    <p:sldId id="265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D"/>
    <a:srgbClr val="E84E0F"/>
    <a:srgbClr val="159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EBD8E-C33D-C459-4D49-17EDCC3DB7AB}" v="14" dt="2023-10-13T07:50:23.355"/>
    <p1510:client id="{C5641B30-E9BF-42CE-80F7-651357EF9231}" v="9" dt="2023-10-12T10:02:58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 Aldridge" userId="S::abi.aldridge@place2be.org.uk::77aafed4-63e6-4afd-b539-4bbf4fcc2bfe" providerId="AD" clId="Web-{8A6EBD8E-C33D-C459-4D49-17EDCC3DB7AB}"/>
    <pc:docChg chg="modSld">
      <pc:chgData name="Abi Aldridge" userId="S::abi.aldridge@place2be.org.uk::77aafed4-63e6-4afd-b539-4bbf4fcc2bfe" providerId="AD" clId="Web-{8A6EBD8E-C33D-C459-4D49-17EDCC3DB7AB}" dt="2023-10-13T07:50:23.355" v="13" actId="14100"/>
      <pc:docMkLst>
        <pc:docMk/>
      </pc:docMkLst>
      <pc:sldChg chg="addSp delSp modSp">
        <pc:chgData name="Abi Aldridge" userId="S::abi.aldridge@place2be.org.uk::77aafed4-63e6-4afd-b539-4bbf4fcc2bfe" providerId="AD" clId="Web-{8A6EBD8E-C33D-C459-4D49-17EDCC3DB7AB}" dt="2023-10-13T07:50:23.355" v="13" actId="14100"/>
        <pc:sldMkLst>
          <pc:docMk/>
          <pc:sldMk cId="3527155658" sldId="257"/>
        </pc:sldMkLst>
        <pc:spChg chg="add del">
          <ac:chgData name="Abi Aldridge" userId="S::abi.aldridge@place2be.org.uk::77aafed4-63e6-4afd-b539-4bbf4fcc2bfe" providerId="AD" clId="Web-{8A6EBD8E-C33D-C459-4D49-17EDCC3DB7AB}" dt="2023-10-13T07:48:11.366" v="1"/>
          <ac:spMkLst>
            <pc:docMk/>
            <pc:sldMk cId="3527155658" sldId="257"/>
            <ac:spMk id="6" creationId="{A31C9DDB-2084-1124-474C-5BC2161047F5}"/>
          </ac:spMkLst>
        </pc:spChg>
        <pc:spChg chg="del">
          <ac:chgData name="Abi Aldridge" userId="S::abi.aldridge@place2be.org.uk::77aafed4-63e6-4afd-b539-4bbf4fcc2bfe" providerId="AD" clId="Web-{8A6EBD8E-C33D-C459-4D49-17EDCC3DB7AB}" dt="2023-10-13T07:48:13.538" v="2"/>
          <ac:spMkLst>
            <pc:docMk/>
            <pc:sldMk cId="3527155658" sldId="257"/>
            <ac:spMk id="8" creationId="{A0DF71AA-56BE-492B-F958-F6BD51D0D7EF}"/>
          </ac:spMkLst>
        </pc:spChg>
        <pc:picChg chg="add mod">
          <ac:chgData name="Abi Aldridge" userId="S::abi.aldridge@place2be.org.uk::77aafed4-63e6-4afd-b539-4bbf4fcc2bfe" providerId="AD" clId="Web-{8A6EBD8E-C33D-C459-4D49-17EDCC3DB7AB}" dt="2023-10-13T07:50:23.355" v="13" actId="14100"/>
          <ac:picMkLst>
            <pc:docMk/>
            <pc:sldMk cId="3527155658" sldId="257"/>
            <ac:picMk id="3" creationId="{E460FA13-C4DA-AC6F-FE63-F8E269BB6EBB}"/>
          </ac:picMkLst>
        </pc:picChg>
      </pc:sldChg>
    </pc:docChg>
  </pc:docChgLst>
  <pc:docChgLst>
    <pc:chgData name="Elijah Cooper" userId="d3b3a903-eabd-4dae-b34c-34ea67f816f3" providerId="ADAL" clId="{33F47F21-2837-480B-85C4-B0531BA5704D}"/>
    <pc:docChg chg="custSel modSld">
      <pc:chgData name="Elijah Cooper" userId="d3b3a903-eabd-4dae-b34c-34ea67f816f3" providerId="ADAL" clId="{33F47F21-2837-480B-85C4-B0531BA5704D}" dt="2023-09-12T10:47:39.210" v="3" actId="21"/>
      <pc:docMkLst>
        <pc:docMk/>
      </pc:docMkLst>
      <pc:sldChg chg="addSp delSp modSp mod">
        <pc:chgData name="Elijah Cooper" userId="d3b3a903-eabd-4dae-b34c-34ea67f816f3" providerId="ADAL" clId="{33F47F21-2837-480B-85C4-B0531BA5704D}" dt="2023-09-12T10:47:39.210" v="3" actId="21"/>
        <pc:sldMkLst>
          <pc:docMk/>
          <pc:sldMk cId="3916783623" sldId="263"/>
        </pc:sldMkLst>
        <pc:picChg chg="add del mod">
          <ac:chgData name="Elijah Cooper" userId="d3b3a903-eabd-4dae-b34c-34ea67f816f3" providerId="ADAL" clId="{33F47F21-2837-480B-85C4-B0531BA5704D}" dt="2023-09-12T10:47:39.210" v="3" actId="21"/>
          <ac:picMkLst>
            <pc:docMk/>
            <pc:sldMk cId="3916783623" sldId="263"/>
            <ac:picMk id="6" creationId="{FCEA87B2-EA37-C68F-A0FA-13E417145113}"/>
          </ac:picMkLst>
        </pc:picChg>
      </pc:sldChg>
    </pc:docChg>
  </pc:docChgLst>
  <pc:docChgLst>
    <pc:chgData name="Elijah Cooper" userId="d3b3a903-eabd-4dae-b34c-34ea67f816f3" providerId="ADAL" clId="{EF247F34-231F-4C1E-AFE0-A49D0254CBBC}"/>
    <pc:docChg chg="undo custSel addSld delSld modSld sldOrd">
      <pc:chgData name="Elijah Cooper" userId="d3b3a903-eabd-4dae-b34c-34ea67f816f3" providerId="ADAL" clId="{EF247F34-231F-4C1E-AFE0-A49D0254CBBC}" dt="2023-09-20T10:22:15.330" v="188" actId="166"/>
      <pc:docMkLst>
        <pc:docMk/>
      </pc:docMkLst>
      <pc:sldChg chg="addSp delSp modSp mod">
        <pc:chgData name="Elijah Cooper" userId="d3b3a903-eabd-4dae-b34c-34ea67f816f3" providerId="ADAL" clId="{EF247F34-231F-4C1E-AFE0-A49D0254CBBC}" dt="2023-09-20T10:18:14.901" v="166" actId="1076"/>
        <pc:sldMkLst>
          <pc:docMk/>
          <pc:sldMk cId="109857222" sldId="256"/>
        </pc:sldMkLst>
        <pc:picChg chg="del">
          <ac:chgData name="Elijah Cooper" userId="d3b3a903-eabd-4dae-b34c-34ea67f816f3" providerId="ADAL" clId="{EF247F34-231F-4C1E-AFE0-A49D0254CBBC}" dt="2023-09-11T14:25:47.549" v="26" actId="478"/>
          <ac:picMkLst>
            <pc:docMk/>
            <pc:sldMk cId="109857222" sldId="256"/>
            <ac:picMk id="32" creationId="{5A99C2BC-1274-43E1-15DC-65B84C4A9FA0}"/>
          </ac:picMkLst>
        </pc:picChg>
        <pc:picChg chg="add mod">
          <ac:chgData name="Elijah Cooper" userId="d3b3a903-eabd-4dae-b34c-34ea67f816f3" providerId="ADAL" clId="{EF247F34-231F-4C1E-AFE0-A49D0254CBBC}" dt="2023-09-20T10:18:14.901" v="166" actId="1076"/>
          <ac:picMkLst>
            <pc:docMk/>
            <pc:sldMk cId="109857222" sldId="256"/>
            <ac:picMk id="34" creationId="{B4703BE1-BF93-E961-426D-B63A53ABEC73}"/>
          </ac:picMkLst>
        </pc:picChg>
      </pc:sldChg>
      <pc:sldChg chg="addSp delSp modSp mod ord">
        <pc:chgData name="Elijah Cooper" userId="d3b3a903-eabd-4dae-b34c-34ea67f816f3" providerId="ADAL" clId="{EF247F34-231F-4C1E-AFE0-A49D0254CBBC}" dt="2023-09-20T10:22:15.330" v="188" actId="166"/>
        <pc:sldMkLst>
          <pc:docMk/>
          <pc:sldMk cId="3527155658" sldId="257"/>
        </pc:sldMkLst>
        <pc:spChg chg="del mod">
          <ac:chgData name="Elijah Cooper" userId="d3b3a903-eabd-4dae-b34c-34ea67f816f3" providerId="ADAL" clId="{EF247F34-231F-4C1E-AFE0-A49D0254CBBC}" dt="2023-09-20T10:22:07.904" v="187" actId="478"/>
          <ac:spMkLst>
            <pc:docMk/>
            <pc:sldMk cId="3527155658" sldId="257"/>
            <ac:spMk id="2" creationId="{E0663035-96B4-7E90-D939-8038E944E250}"/>
          </ac:spMkLst>
        </pc:spChg>
        <pc:spChg chg="add mod ord">
          <ac:chgData name="Elijah Cooper" userId="d3b3a903-eabd-4dae-b34c-34ea67f816f3" providerId="ADAL" clId="{EF247F34-231F-4C1E-AFE0-A49D0254CBBC}" dt="2023-09-20T10:21:57.188" v="186" actId="167"/>
          <ac:spMkLst>
            <pc:docMk/>
            <pc:sldMk cId="3527155658" sldId="257"/>
            <ac:spMk id="6" creationId="{A31C9DDB-2084-1124-474C-5BC2161047F5}"/>
          </ac:spMkLst>
        </pc:spChg>
        <pc:spChg chg="add mod">
          <ac:chgData name="Elijah Cooper" userId="d3b3a903-eabd-4dae-b34c-34ea67f816f3" providerId="ADAL" clId="{EF247F34-231F-4C1E-AFE0-A49D0254CBBC}" dt="2023-09-20T10:21:52.457" v="185" actId="20577"/>
          <ac:spMkLst>
            <pc:docMk/>
            <pc:sldMk cId="3527155658" sldId="257"/>
            <ac:spMk id="8" creationId="{A0DF71AA-56BE-492B-F958-F6BD51D0D7EF}"/>
          </ac:spMkLst>
        </pc:spChg>
        <pc:graphicFrameChg chg="add del modGraphic">
          <ac:chgData name="Elijah Cooper" userId="d3b3a903-eabd-4dae-b34c-34ea67f816f3" providerId="ADAL" clId="{EF247F34-231F-4C1E-AFE0-A49D0254CBBC}" dt="2023-09-20T10:21:28.148" v="178" actId="478"/>
          <ac:graphicFrameMkLst>
            <pc:docMk/>
            <pc:sldMk cId="3527155658" sldId="257"/>
            <ac:graphicFrameMk id="10" creationId="{D68614D0-AE49-D71B-9707-3EDAD1FD198B}"/>
          </ac:graphicFrameMkLst>
        </pc:graphicFrameChg>
        <pc:picChg chg="del">
          <ac:chgData name="Elijah Cooper" userId="d3b3a903-eabd-4dae-b34c-34ea67f816f3" providerId="ADAL" clId="{EF247F34-231F-4C1E-AFE0-A49D0254CBBC}" dt="2023-09-20T10:20:20.847" v="172" actId="478"/>
          <ac:picMkLst>
            <pc:docMk/>
            <pc:sldMk cId="3527155658" sldId="257"/>
            <ac:picMk id="3" creationId="{ACAD8300-A9AD-A81F-C21A-2F4051CD4284}"/>
          </ac:picMkLst>
        </pc:picChg>
        <pc:picChg chg="ord">
          <ac:chgData name="Elijah Cooper" userId="d3b3a903-eabd-4dae-b34c-34ea67f816f3" providerId="ADAL" clId="{EF247F34-231F-4C1E-AFE0-A49D0254CBBC}" dt="2023-09-20T10:22:15.330" v="188" actId="166"/>
          <ac:picMkLst>
            <pc:docMk/>
            <pc:sldMk cId="3527155658" sldId="257"/>
            <ac:picMk id="4" creationId="{92682277-C477-E473-82BA-1AE87926ED44}"/>
          </ac:picMkLst>
        </pc:picChg>
        <pc:picChg chg="add mod">
          <ac:chgData name="Elijah Cooper" userId="d3b3a903-eabd-4dae-b34c-34ea67f816f3" providerId="ADAL" clId="{EF247F34-231F-4C1E-AFE0-A49D0254CBBC}" dt="2023-09-20T10:20:21.684" v="173"/>
          <ac:picMkLst>
            <pc:docMk/>
            <pc:sldMk cId="3527155658" sldId="257"/>
            <ac:picMk id="7" creationId="{A083C703-6095-0CDC-A827-FC74E648CCB3}"/>
          </ac:picMkLst>
        </pc:picChg>
        <pc:picChg chg="add mod">
          <ac:chgData name="Elijah Cooper" userId="d3b3a903-eabd-4dae-b34c-34ea67f816f3" providerId="ADAL" clId="{EF247F34-231F-4C1E-AFE0-A49D0254CBBC}" dt="2023-09-20T10:21:49.283" v="184"/>
          <ac:picMkLst>
            <pc:docMk/>
            <pc:sldMk cId="3527155658" sldId="257"/>
            <ac:picMk id="11" creationId="{E825880B-91B3-B153-2F24-97161A72D89F}"/>
          </ac:picMkLst>
        </pc:picChg>
      </pc:sldChg>
      <pc:sldChg chg="addSp delSp modSp mod">
        <pc:chgData name="Elijah Cooper" userId="d3b3a903-eabd-4dae-b34c-34ea67f816f3" providerId="ADAL" clId="{EF247F34-231F-4C1E-AFE0-A49D0254CBBC}" dt="2023-09-20T10:20:15.472" v="171" actId="166"/>
        <pc:sldMkLst>
          <pc:docMk/>
          <pc:sldMk cId="2842602701" sldId="258"/>
        </pc:sldMkLst>
        <pc:spChg chg="del">
          <ac:chgData name="Elijah Cooper" userId="d3b3a903-eabd-4dae-b34c-34ea67f816f3" providerId="ADAL" clId="{EF247F34-231F-4C1E-AFE0-A49D0254CBBC}" dt="2023-09-20T10:13:23.291" v="139" actId="478"/>
          <ac:spMkLst>
            <pc:docMk/>
            <pc:sldMk cId="2842602701" sldId="258"/>
            <ac:spMk id="2" creationId="{5646E37F-FF34-3A32-5817-9BEFC65EFFB7}"/>
          </ac:spMkLst>
        </pc:spChg>
        <pc:spChg chg="del">
          <ac:chgData name="Elijah Cooper" userId="d3b3a903-eabd-4dae-b34c-34ea67f816f3" providerId="ADAL" clId="{EF247F34-231F-4C1E-AFE0-A49D0254CBBC}" dt="2023-09-20T10:16:15.394" v="142" actId="478"/>
          <ac:spMkLst>
            <pc:docMk/>
            <pc:sldMk cId="2842602701" sldId="258"/>
            <ac:spMk id="3" creationId="{952813AB-26FF-C1F3-A8B5-D0B069C8E154}"/>
          </ac:spMkLst>
        </pc:spChg>
        <pc:spChg chg="add mod ord">
          <ac:chgData name="Elijah Cooper" userId="d3b3a903-eabd-4dae-b34c-34ea67f816f3" providerId="ADAL" clId="{EF247F34-231F-4C1E-AFE0-A49D0254CBBC}" dt="2023-09-20T09:44:43.659" v="136" actId="167"/>
          <ac:spMkLst>
            <pc:docMk/>
            <pc:sldMk cId="2842602701" sldId="258"/>
            <ac:spMk id="6" creationId="{6D10B8DF-D39C-DB92-7CCB-E8FF6138996C}"/>
          </ac:spMkLst>
        </pc:spChg>
        <pc:spChg chg="add mod">
          <ac:chgData name="Elijah Cooper" userId="d3b3a903-eabd-4dae-b34c-34ea67f816f3" providerId="ADAL" clId="{EF247F34-231F-4C1E-AFE0-A49D0254CBBC}" dt="2023-09-20T10:16:09.010" v="141" actId="2085"/>
          <ac:spMkLst>
            <pc:docMk/>
            <pc:sldMk cId="2842602701" sldId="258"/>
            <ac:spMk id="9" creationId="{8FA89B34-162C-3589-2099-FC1049DF5C7C}"/>
          </ac:spMkLst>
        </pc:spChg>
        <pc:spChg chg="add del mod">
          <ac:chgData name="Elijah Cooper" userId="d3b3a903-eabd-4dae-b34c-34ea67f816f3" providerId="ADAL" clId="{EF247F34-231F-4C1E-AFE0-A49D0254CBBC}" dt="2023-09-20T10:18:01.301" v="164" actId="478"/>
          <ac:spMkLst>
            <pc:docMk/>
            <pc:sldMk cId="2842602701" sldId="258"/>
            <ac:spMk id="11" creationId="{6ACDA408-F05E-0FBD-15D3-09FC24BDB882}"/>
          </ac:spMkLst>
        </pc:spChg>
        <pc:picChg chg="del">
          <ac:chgData name="Elijah Cooper" userId="d3b3a903-eabd-4dae-b34c-34ea67f816f3" providerId="ADAL" clId="{EF247F34-231F-4C1E-AFE0-A49D0254CBBC}" dt="2023-09-20T09:44:24.436" v="133" actId="478"/>
          <ac:picMkLst>
            <pc:docMk/>
            <pc:sldMk cId="2842602701" sldId="258"/>
            <ac:picMk id="4" creationId="{5B7C07AA-559F-9A70-0B56-285C9A02C532}"/>
          </ac:picMkLst>
        </pc:picChg>
        <pc:picChg chg="del">
          <ac:chgData name="Elijah Cooper" userId="d3b3a903-eabd-4dae-b34c-34ea67f816f3" providerId="ADAL" clId="{EF247F34-231F-4C1E-AFE0-A49D0254CBBC}" dt="2023-09-20T09:40:30.432" v="74" actId="478"/>
          <ac:picMkLst>
            <pc:docMk/>
            <pc:sldMk cId="2842602701" sldId="258"/>
            <ac:picMk id="7" creationId="{065A13F1-7719-4483-1594-2FB86603B5D7}"/>
          </ac:picMkLst>
        </pc:picChg>
        <pc:picChg chg="add mod ord">
          <ac:chgData name="Elijah Cooper" userId="d3b3a903-eabd-4dae-b34c-34ea67f816f3" providerId="ADAL" clId="{EF247F34-231F-4C1E-AFE0-A49D0254CBBC}" dt="2023-09-20T10:20:15.472" v="171" actId="166"/>
          <ac:picMkLst>
            <pc:docMk/>
            <pc:sldMk cId="2842602701" sldId="258"/>
            <ac:picMk id="8" creationId="{E7208EC6-4AC2-DE9A-FAD2-889A59FDEDF7}"/>
          </ac:picMkLst>
        </pc:picChg>
      </pc:sldChg>
      <pc:sldChg chg="del">
        <pc:chgData name="Elijah Cooper" userId="d3b3a903-eabd-4dae-b34c-34ea67f816f3" providerId="ADAL" clId="{EF247F34-231F-4C1E-AFE0-A49D0254CBBC}" dt="2023-09-20T09:44:12.241" v="105" actId="47"/>
        <pc:sldMkLst>
          <pc:docMk/>
          <pc:sldMk cId="3671650932" sldId="261"/>
        </pc:sldMkLst>
      </pc:sldChg>
      <pc:sldChg chg="addSp delSp modSp mod">
        <pc:chgData name="Elijah Cooper" userId="d3b3a903-eabd-4dae-b34c-34ea67f816f3" providerId="ADAL" clId="{EF247F34-231F-4C1E-AFE0-A49D0254CBBC}" dt="2023-09-20T10:20:06.302" v="170" actId="478"/>
        <pc:sldMkLst>
          <pc:docMk/>
          <pc:sldMk cId="3920660870" sldId="262"/>
        </pc:sldMkLst>
        <pc:spChg chg="del">
          <ac:chgData name="Elijah Cooper" userId="d3b3a903-eabd-4dae-b34c-34ea67f816f3" providerId="ADAL" clId="{EF247F34-231F-4C1E-AFE0-A49D0254CBBC}" dt="2023-09-20T10:20:06.302" v="170" actId="478"/>
          <ac:spMkLst>
            <pc:docMk/>
            <pc:sldMk cId="3920660870" sldId="262"/>
            <ac:spMk id="2" creationId="{2359E1F5-F5B7-25F5-7E08-2B589E3EF276}"/>
          </ac:spMkLst>
        </pc:spChg>
        <pc:spChg chg="add del mod ord">
          <ac:chgData name="Elijah Cooper" userId="d3b3a903-eabd-4dae-b34c-34ea67f816f3" providerId="ADAL" clId="{EF247F34-231F-4C1E-AFE0-A49D0254CBBC}" dt="2023-09-11T14:33:29.156" v="30" actId="478"/>
          <ac:spMkLst>
            <pc:docMk/>
            <pc:sldMk cId="3920660870" sldId="262"/>
            <ac:spMk id="6" creationId="{1D7C3AAD-3F35-C25F-F53F-3CE1C7540EF0}"/>
          </ac:spMkLst>
        </pc:spChg>
        <pc:spChg chg="add mod ord">
          <ac:chgData name="Elijah Cooper" userId="d3b3a903-eabd-4dae-b34c-34ea67f816f3" providerId="ADAL" clId="{EF247F34-231F-4C1E-AFE0-A49D0254CBBC}" dt="2023-09-20T10:20:02.542" v="169" actId="167"/>
          <ac:spMkLst>
            <pc:docMk/>
            <pc:sldMk cId="3920660870" sldId="262"/>
            <ac:spMk id="6" creationId="{5B250DA9-6B03-055C-4854-44F4C616EB17}"/>
          </ac:spMkLst>
        </pc:spChg>
        <pc:picChg chg="add del mod">
          <ac:chgData name="Elijah Cooper" userId="d3b3a903-eabd-4dae-b34c-34ea67f816f3" providerId="ADAL" clId="{EF247F34-231F-4C1E-AFE0-A49D0254CBBC}" dt="2023-09-20T10:19:55.289" v="167" actId="478"/>
          <ac:picMkLst>
            <pc:docMk/>
            <pc:sldMk cId="3920660870" sldId="262"/>
            <ac:picMk id="3" creationId="{DE1DB861-67DE-E521-19B1-FD20332139A3}"/>
          </ac:picMkLst>
        </pc:picChg>
        <pc:picChg chg="mod ord modCrop">
          <ac:chgData name="Elijah Cooper" userId="d3b3a903-eabd-4dae-b34c-34ea67f816f3" providerId="ADAL" clId="{EF247F34-231F-4C1E-AFE0-A49D0254CBBC}" dt="2023-09-11T14:15:56.286" v="21" actId="1076"/>
          <ac:picMkLst>
            <pc:docMk/>
            <pc:sldMk cId="3920660870" sldId="262"/>
            <ac:picMk id="4" creationId="{49AAC6E4-E928-58C8-8973-0BDC1F3E7273}"/>
          </ac:picMkLst>
        </pc:picChg>
        <pc:picChg chg="add mod">
          <ac:chgData name="Elijah Cooper" userId="d3b3a903-eabd-4dae-b34c-34ea67f816f3" providerId="ADAL" clId="{EF247F34-231F-4C1E-AFE0-A49D0254CBBC}" dt="2023-09-11T14:14:23.269" v="0"/>
          <ac:picMkLst>
            <pc:docMk/>
            <pc:sldMk cId="3920660870" sldId="262"/>
            <ac:picMk id="5" creationId="{E481092E-97FB-B799-F02D-D7ECAF62D33B}"/>
          </ac:picMkLst>
        </pc:picChg>
        <pc:picChg chg="add del mod">
          <ac:chgData name="Elijah Cooper" userId="d3b3a903-eabd-4dae-b34c-34ea67f816f3" providerId="ADAL" clId="{EF247F34-231F-4C1E-AFE0-A49D0254CBBC}" dt="2023-09-20T10:19:55.289" v="167" actId="478"/>
          <ac:picMkLst>
            <pc:docMk/>
            <pc:sldMk cId="3920660870" sldId="262"/>
            <ac:picMk id="7" creationId="{3D7E69A3-4AFF-6B70-F6B2-4865A2E98804}"/>
          </ac:picMkLst>
        </pc:picChg>
        <pc:picChg chg="add mod ord">
          <ac:chgData name="Elijah Cooper" userId="d3b3a903-eabd-4dae-b34c-34ea67f816f3" providerId="ADAL" clId="{EF247F34-231F-4C1E-AFE0-A49D0254CBBC}" dt="2023-09-20T10:20:02.542" v="169" actId="167"/>
          <ac:picMkLst>
            <pc:docMk/>
            <pc:sldMk cId="3920660870" sldId="262"/>
            <ac:picMk id="8" creationId="{2E90AC6D-06E2-10B0-32A1-428AA018C463}"/>
          </ac:picMkLst>
        </pc:picChg>
      </pc:sldChg>
      <pc:sldChg chg="addSp delSp modSp mod">
        <pc:chgData name="Elijah Cooper" userId="d3b3a903-eabd-4dae-b34c-34ea67f816f3" providerId="ADAL" clId="{EF247F34-231F-4C1E-AFE0-A49D0254CBBC}" dt="2023-09-20T10:17:43.464" v="163" actId="1076"/>
        <pc:sldMkLst>
          <pc:docMk/>
          <pc:sldMk cId="2965765707" sldId="264"/>
        </pc:sldMkLst>
        <pc:spChg chg="del">
          <ac:chgData name="Elijah Cooper" userId="d3b3a903-eabd-4dae-b34c-34ea67f816f3" providerId="ADAL" clId="{EF247F34-231F-4C1E-AFE0-A49D0254CBBC}" dt="2023-09-20T10:17:21.112" v="155" actId="478"/>
          <ac:spMkLst>
            <pc:docMk/>
            <pc:sldMk cId="2965765707" sldId="264"/>
            <ac:spMk id="2" creationId="{E2870D4E-3084-7AA8-8F03-DB50EE3A9CAC}"/>
          </ac:spMkLst>
        </pc:spChg>
        <pc:spChg chg="del">
          <ac:chgData name="Elijah Cooper" userId="d3b3a903-eabd-4dae-b34c-34ea67f816f3" providerId="ADAL" clId="{EF247F34-231F-4C1E-AFE0-A49D0254CBBC}" dt="2023-09-20T10:17:18.306" v="153" actId="478"/>
          <ac:spMkLst>
            <pc:docMk/>
            <pc:sldMk cId="2965765707" sldId="264"/>
            <ac:spMk id="3" creationId="{C626A915-801E-D248-B9DF-3BE454502F64}"/>
          </ac:spMkLst>
        </pc:spChg>
        <pc:spChg chg="add del mod">
          <ac:chgData name="Elijah Cooper" userId="d3b3a903-eabd-4dae-b34c-34ea67f816f3" providerId="ADAL" clId="{EF247F34-231F-4C1E-AFE0-A49D0254CBBC}" dt="2023-09-20T10:17:40.287" v="162" actId="1076"/>
          <ac:spMkLst>
            <pc:docMk/>
            <pc:sldMk cId="2965765707" sldId="264"/>
            <ac:spMk id="6" creationId="{48835002-5020-7763-D082-01D3596F382C}"/>
          </ac:spMkLst>
        </pc:spChg>
        <pc:spChg chg="add mod">
          <ac:chgData name="Elijah Cooper" userId="d3b3a903-eabd-4dae-b34c-34ea67f816f3" providerId="ADAL" clId="{EF247F34-231F-4C1E-AFE0-A49D0254CBBC}" dt="2023-09-20T10:17:43.464" v="163" actId="1076"/>
          <ac:spMkLst>
            <pc:docMk/>
            <pc:sldMk cId="2965765707" sldId="264"/>
            <ac:spMk id="8" creationId="{69763E7B-4A84-CE81-84C0-DB113704E971}"/>
          </ac:spMkLst>
        </pc:spChg>
        <pc:spChg chg="add del mod">
          <ac:chgData name="Elijah Cooper" userId="d3b3a903-eabd-4dae-b34c-34ea67f816f3" providerId="ADAL" clId="{EF247F34-231F-4C1E-AFE0-A49D0254CBBC}" dt="2023-09-20T10:17:27.127" v="157" actId="478"/>
          <ac:spMkLst>
            <pc:docMk/>
            <pc:sldMk cId="2965765707" sldId="264"/>
            <ac:spMk id="10" creationId="{A1EA2090-71C8-4E09-F49B-A1AB4192A8AD}"/>
          </ac:spMkLst>
        </pc:spChg>
        <pc:spChg chg="add del mod">
          <ac:chgData name="Elijah Cooper" userId="d3b3a903-eabd-4dae-b34c-34ea67f816f3" providerId="ADAL" clId="{EF247F34-231F-4C1E-AFE0-A49D0254CBBC}" dt="2023-09-20T10:17:10.879" v="149" actId="478"/>
          <ac:spMkLst>
            <pc:docMk/>
            <pc:sldMk cId="2965765707" sldId="264"/>
            <ac:spMk id="11" creationId="{8DA20E49-D9EC-6C91-9D63-96C6AB57F0BF}"/>
          </ac:spMkLst>
        </pc:spChg>
        <pc:spChg chg="add del mod">
          <ac:chgData name="Elijah Cooper" userId="d3b3a903-eabd-4dae-b34c-34ea67f816f3" providerId="ADAL" clId="{EF247F34-231F-4C1E-AFE0-A49D0254CBBC}" dt="2023-09-20T10:17:19.399" v="154" actId="478"/>
          <ac:spMkLst>
            <pc:docMk/>
            <pc:sldMk cId="2965765707" sldId="264"/>
            <ac:spMk id="13" creationId="{ADA30DDB-4ACF-792C-07CE-39032353AAED}"/>
          </ac:spMkLst>
        </pc:spChg>
        <pc:picChg chg="del">
          <ac:chgData name="Elijah Cooper" userId="d3b3a903-eabd-4dae-b34c-34ea67f816f3" providerId="ADAL" clId="{EF247F34-231F-4C1E-AFE0-A49D0254CBBC}" dt="2023-09-20T10:16:42.723" v="143" actId="478"/>
          <ac:picMkLst>
            <pc:docMk/>
            <pc:sldMk cId="2965765707" sldId="264"/>
            <ac:picMk id="4" creationId="{530C673A-5ECB-75AA-490C-B2D6F0126F54}"/>
          </ac:picMkLst>
        </pc:picChg>
        <pc:picChg chg="add mod">
          <ac:chgData name="Elijah Cooper" userId="d3b3a903-eabd-4dae-b34c-34ea67f816f3" providerId="ADAL" clId="{EF247F34-231F-4C1E-AFE0-A49D0254CBBC}" dt="2023-09-20T10:16:52.118" v="144"/>
          <ac:picMkLst>
            <pc:docMk/>
            <pc:sldMk cId="2965765707" sldId="264"/>
            <ac:picMk id="7" creationId="{B14A51FF-77E5-89AC-E4F1-813E9163E8DE}"/>
          </ac:picMkLst>
        </pc:picChg>
        <pc:picChg chg="add mod">
          <ac:chgData name="Elijah Cooper" userId="d3b3a903-eabd-4dae-b34c-34ea67f816f3" providerId="ADAL" clId="{EF247F34-231F-4C1E-AFE0-A49D0254CBBC}" dt="2023-09-20T10:16:52.118" v="144"/>
          <ac:picMkLst>
            <pc:docMk/>
            <pc:sldMk cId="2965765707" sldId="264"/>
            <ac:picMk id="9" creationId="{B9FAABBD-3659-DB83-0121-2AF49D6FCD31}"/>
          </ac:picMkLst>
        </pc:picChg>
      </pc:sldChg>
      <pc:sldChg chg="addSp delSp modSp add mod">
        <pc:chgData name="Elijah Cooper" userId="d3b3a903-eabd-4dae-b34c-34ea67f816f3" providerId="ADAL" clId="{EF247F34-231F-4C1E-AFE0-A49D0254CBBC}" dt="2023-09-20T09:44:18.951" v="132" actId="1035"/>
        <pc:sldMkLst>
          <pc:docMk/>
          <pc:sldMk cId="1817101580" sldId="265"/>
        </pc:sldMkLst>
        <pc:spChg chg="del">
          <ac:chgData name="Elijah Cooper" userId="d3b3a903-eabd-4dae-b34c-34ea67f816f3" providerId="ADAL" clId="{EF247F34-231F-4C1E-AFE0-A49D0254CBBC}" dt="2023-09-20T09:41:18.370" v="80" actId="478"/>
          <ac:spMkLst>
            <pc:docMk/>
            <pc:sldMk cId="1817101580" sldId="265"/>
            <ac:spMk id="2" creationId="{DAC2FF96-B440-1D50-1DDE-F6027B41C25E}"/>
          </ac:spMkLst>
        </pc:spChg>
        <pc:spChg chg="mod">
          <ac:chgData name="Elijah Cooper" userId="d3b3a903-eabd-4dae-b34c-34ea67f816f3" providerId="ADAL" clId="{EF247F34-231F-4C1E-AFE0-A49D0254CBBC}" dt="2023-09-20T09:43:53.301" v="100" actId="1076"/>
          <ac:spMkLst>
            <pc:docMk/>
            <pc:sldMk cId="1817101580" sldId="265"/>
            <ac:spMk id="3" creationId="{B3EC5526-4B2A-0FAC-160B-9754468D4410}"/>
          </ac:spMkLst>
        </pc:spChg>
        <pc:spChg chg="add mod">
          <ac:chgData name="Elijah Cooper" userId="d3b3a903-eabd-4dae-b34c-34ea67f816f3" providerId="ADAL" clId="{EF247F34-231F-4C1E-AFE0-A49D0254CBBC}" dt="2023-09-20T09:43:53.301" v="100" actId="1076"/>
          <ac:spMkLst>
            <pc:docMk/>
            <pc:sldMk cId="1817101580" sldId="265"/>
            <ac:spMk id="6" creationId="{EFDA95D5-DDC1-5222-0EAB-8E8E6D8918C0}"/>
          </ac:spMkLst>
        </pc:spChg>
        <pc:spChg chg="add mod ord">
          <ac:chgData name="Elijah Cooper" userId="d3b3a903-eabd-4dae-b34c-34ea67f816f3" providerId="ADAL" clId="{EF247F34-231F-4C1E-AFE0-A49D0254CBBC}" dt="2023-09-20T09:41:03.341" v="77" actId="167"/>
          <ac:spMkLst>
            <pc:docMk/>
            <pc:sldMk cId="1817101580" sldId="265"/>
            <ac:spMk id="7" creationId="{3EBADECA-2B79-87DF-285B-ECF486072930}"/>
          </ac:spMkLst>
        </pc:spChg>
        <pc:spChg chg="add del mod">
          <ac:chgData name="Elijah Cooper" userId="d3b3a903-eabd-4dae-b34c-34ea67f816f3" providerId="ADAL" clId="{EF247F34-231F-4C1E-AFE0-A49D0254CBBC}" dt="2023-09-20T09:43:04.707" v="84" actId="478"/>
          <ac:spMkLst>
            <pc:docMk/>
            <pc:sldMk cId="1817101580" sldId="265"/>
            <ac:spMk id="9" creationId="{9B055203-2813-8DAD-AD90-1D8B6AF9088D}"/>
          </ac:spMkLst>
        </pc:spChg>
        <pc:spChg chg="add mod">
          <ac:chgData name="Elijah Cooper" userId="d3b3a903-eabd-4dae-b34c-34ea67f816f3" providerId="ADAL" clId="{EF247F34-231F-4C1E-AFE0-A49D0254CBBC}" dt="2023-09-20T09:44:18.951" v="132" actId="1035"/>
          <ac:spMkLst>
            <pc:docMk/>
            <pc:sldMk cId="1817101580" sldId="265"/>
            <ac:spMk id="11" creationId="{2AEC3F1A-F677-C5D0-561C-C90EC1CA2452}"/>
          </ac:spMkLst>
        </pc:spChg>
        <pc:picChg chg="del">
          <ac:chgData name="Elijah Cooper" userId="d3b3a903-eabd-4dae-b34c-34ea67f816f3" providerId="ADAL" clId="{EF247F34-231F-4C1E-AFE0-A49D0254CBBC}" dt="2023-09-20T09:40:58.555" v="75" actId="478"/>
          <ac:picMkLst>
            <pc:docMk/>
            <pc:sldMk cId="1817101580" sldId="265"/>
            <ac:picMk id="4" creationId="{064C6C19-2741-A926-750D-96751B96DA9A}"/>
          </ac:picMkLst>
        </pc:picChg>
        <pc:picChg chg="add mod ord">
          <ac:chgData name="Elijah Cooper" userId="d3b3a903-eabd-4dae-b34c-34ea67f816f3" providerId="ADAL" clId="{EF247F34-231F-4C1E-AFE0-A49D0254CBBC}" dt="2023-09-20T09:41:03.341" v="77" actId="167"/>
          <ac:picMkLst>
            <pc:docMk/>
            <pc:sldMk cId="1817101580" sldId="265"/>
            <ac:picMk id="8" creationId="{AD21596A-69BA-314B-EA45-46EAFC5F4778}"/>
          </ac:picMkLst>
        </pc:picChg>
        <pc:picChg chg="add del mod">
          <ac:chgData name="Elijah Cooper" userId="d3b3a903-eabd-4dae-b34c-34ea67f816f3" providerId="ADAL" clId="{EF247F34-231F-4C1E-AFE0-A49D0254CBBC}" dt="2023-09-20T09:43:04.707" v="84" actId="478"/>
          <ac:picMkLst>
            <pc:docMk/>
            <pc:sldMk cId="1817101580" sldId="265"/>
            <ac:picMk id="10" creationId="{A441C4A9-4367-1D3D-E59F-E1AC928C49C2}"/>
          </ac:picMkLst>
        </pc:picChg>
      </pc:sldChg>
    </pc:docChg>
  </pc:docChgLst>
  <pc:docChgLst>
    <pc:chgData name="Elijah Cooper" userId="d3b3a903-eabd-4dae-b34c-34ea67f816f3" providerId="ADAL" clId="{C5641B30-E9BF-42CE-80F7-651357EF9231}"/>
    <pc:docChg chg="undo custSel addSld delSld modSld">
      <pc:chgData name="Elijah Cooper" userId="d3b3a903-eabd-4dae-b34c-34ea67f816f3" providerId="ADAL" clId="{C5641B30-E9BF-42CE-80F7-651357EF9231}" dt="2023-10-12T10:02:58.591" v="21"/>
      <pc:docMkLst>
        <pc:docMk/>
      </pc:docMkLst>
      <pc:sldChg chg="addSp delSp modSp mod">
        <pc:chgData name="Elijah Cooper" userId="d3b3a903-eabd-4dae-b34c-34ea67f816f3" providerId="ADAL" clId="{C5641B30-E9BF-42CE-80F7-651357EF9231}" dt="2023-10-12T10:02:27.086" v="1"/>
        <pc:sldMkLst>
          <pc:docMk/>
          <pc:sldMk cId="109857222" sldId="256"/>
        </pc:sldMkLst>
        <pc:picChg chg="add mod">
          <ac:chgData name="Elijah Cooper" userId="d3b3a903-eabd-4dae-b34c-34ea67f816f3" providerId="ADAL" clId="{C5641B30-E9BF-42CE-80F7-651357EF9231}" dt="2023-10-12T10:02:27.086" v="1"/>
          <ac:picMkLst>
            <pc:docMk/>
            <pc:sldMk cId="109857222" sldId="256"/>
            <ac:picMk id="2" creationId="{6EB4DFA9-1C9B-D0EC-6CA7-E67EF62E31FC}"/>
          </ac:picMkLst>
        </pc:picChg>
        <pc:picChg chg="del">
          <ac:chgData name="Elijah Cooper" userId="d3b3a903-eabd-4dae-b34c-34ea67f816f3" providerId="ADAL" clId="{C5641B30-E9BF-42CE-80F7-651357EF9231}" dt="2023-10-12T10:02:26.167" v="0" actId="478"/>
          <ac:picMkLst>
            <pc:docMk/>
            <pc:sldMk cId="109857222" sldId="256"/>
            <ac:picMk id="26" creationId="{53137A8B-BEDA-2550-5D0B-B9C490CE8918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29.659" v="3"/>
        <pc:sldMkLst>
          <pc:docMk/>
          <pc:sldMk cId="3527155658" sldId="257"/>
        </pc:sldMkLst>
        <pc:picChg chg="add mod">
          <ac:chgData name="Elijah Cooper" userId="d3b3a903-eabd-4dae-b34c-34ea67f816f3" providerId="ADAL" clId="{C5641B30-E9BF-42CE-80F7-651357EF9231}" dt="2023-10-12T10:02:29.659" v="3"/>
          <ac:picMkLst>
            <pc:docMk/>
            <pc:sldMk cId="3527155658" sldId="257"/>
            <ac:picMk id="2" creationId="{8106A693-E183-7C19-0BCB-AC226B1D48A3}"/>
          </ac:picMkLst>
        </pc:picChg>
        <pc:picChg chg="del">
          <ac:chgData name="Elijah Cooper" userId="d3b3a903-eabd-4dae-b34c-34ea67f816f3" providerId="ADAL" clId="{C5641B30-E9BF-42CE-80F7-651357EF9231}" dt="2023-10-12T10:02:29.374" v="2" actId="478"/>
          <ac:picMkLst>
            <pc:docMk/>
            <pc:sldMk cId="3527155658" sldId="257"/>
            <ac:picMk id="7" creationId="{A083C703-6095-0CDC-A827-FC74E648CCB3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35.985" v="7"/>
        <pc:sldMkLst>
          <pc:docMk/>
          <pc:sldMk cId="2842602701" sldId="258"/>
        </pc:sldMkLst>
        <pc:picChg chg="add mod">
          <ac:chgData name="Elijah Cooper" userId="d3b3a903-eabd-4dae-b34c-34ea67f816f3" providerId="ADAL" clId="{C5641B30-E9BF-42CE-80F7-651357EF9231}" dt="2023-10-12T10:02:35.985" v="7"/>
          <ac:picMkLst>
            <pc:docMk/>
            <pc:sldMk cId="2842602701" sldId="258"/>
            <ac:picMk id="2" creationId="{432C3BC4-0549-89DC-E37C-FB3CE0759B4A}"/>
          </ac:picMkLst>
        </pc:picChg>
        <pc:picChg chg="del">
          <ac:chgData name="Elijah Cooper" userId="d3b3a903-eabd-4dae-b34c-34ea67f816f3" providerId="ADAL" clId="{C5641B30-E9BF-42CE-80F7-651357EF9231}" dt="2023-10-12T10:02:35.759" v="6" actId="478"/>
          <ac:picMkLst>
            <pc:docMk/>
            <pc:sldMk cId="2842602701" sldId="258"/>
            <ac:picMk id="8" creationId="{E7208EC6-4AC2-DE9A-FAD2-889A59FDEDF7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55.446" v="19"/>
        <pc:sldMkLst>
          <pc:docMk/>
          <pc:sldMk cId="3920660870" sldId="262"/>
        </pc:sldMkLst>
        <pc:picChg chg="add mod">
          <ac:chgData name="Elijah Cooper" userId="d3b3a903-eabd-4dae-b34c-34ea67f816f3" providerId="ADAL" clId="{C5641B30-E9BF-42CE-80F7-651357EF9231}" dt="2023-10-12T10:02:55.446" v="19"/>
          <ac:picMkLst>
            <pc:docMk/>
            <pc:sldMk cId="3920660870" sldId="262"/>
            <ac:picMk id="2" creationId="{E047254D-BBD8-9841-0CE2-DCEE076B6C4F}"/>
          </ac:picMkLst>
        </pc:picChg>
        <pc:picChg chg="del">
          <ac:chgData name="Elijah Cooper" userId="d3b3a903-eabd-4dae-b34c-34ea67f816f3" providerId="ADAL" clId="{C5641B30-E9BF-42CE-80F7-651357EF9231}" dt="2023-10-12T10:02:55.218" v="18" actId="478"/>
          <ac:picMkLst>
            <pc:docMk/>
            <pc:sldMk cId="3920660870" sldId="262"/>
            <ac:picMk id="8" creationId="{2E90AC6D-06E2-10B0-32A1-428AA018C463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53.208" v="17"/>
        <pc:sldMkLst>
          <pc:docMk/>
          <pc:sldMk cId="2965765707" sldId="264"/>
        </pc:sldMkLst>
        <pc:picChg chg="add mod">
          <ac:chgData name="Elijah Cooper" userId="d3b3a903-eabd-4dae-b34c-34ea67f816f3" providerId="ADAL" clId="{C5641B30-E9BF-42CE-80F7-651357EF9231}" dt="2023-10-12T10:02:53.208" v="17"/>
          <ac:picMkLst>
            <pc:docMk/>
            <pc:sldMk cId="2965765707" sldId="264"/>
            <ac:picMk id="4" creationId="{A826A0DB-D043-D878-8819-F28127BD3375}"/>
          </ac:picMkLst>
        </pc:picChg>
        <pc:picChg chg="del">
          <ac:chgData name="Elijah Cooper" userId="d3b3a903-eabd-4dae-b34c-34ea67f816f3" providerId="ADAL" clId="{C5641B30-E9BF-42CE-80F7-651357EF9231}" dt="2023-10-12T10:02:52.941" v="16" actId="478"/>
          <ac:picMkLst>
            <pc:docMk/>
            <pc:sldMk cId="2965765707" sldId="264"/>
            <ac:picMk id="7" creationId="{B14A51FF-77E5-89AC-E4F1-813E9163E8DE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48.159" v="15" actId="170"/>
        <pc:sldMkLst>
          <pc:docMk/>
          <pc:sldMk cId="1817101580" sldId="265"/>
        </pc:sldMkLst>
        <pc:picChg chg="add del ord">
          <ac:chgData name="Elijah Cooper" userId="d3b3a903-eabd-4dae-b34c-34ea67f816f3" providerId="ADAL" clId="{C5641B30-E9BF-42CE-80F7-651357EF9231}" dt="2023-10-12T10:02:48.159" v="15" actId="170"/>
          <ac:picMkLst>
            <pc:docMk/>
            <pc:sldMk cId="1817101580" sldId="265"/>
            <ac:picMk id="2" creationId="{6DF43A48-B776-D1A6-CC56-53E0DFB10B55}"/>
          </ac:picMkLst>
        </pc:picChg>
        <pc:picChg chg="add mod">
          <ac:chgData name="Elijah Cooper" userId="d3b3a903-eabd-4dae-b34c-34ea67f816f3" providerId="ADAL" clId="{C5641B30-E9BF-42CE-80F7-651357EF9231}" dt="2023-10-12T10:02:41.158" v="11"/>
          <ac:picMkLst>
            <pc:docMk/>
            <pc:sldMk cId="1817101580" sldId="265"/>
            <ac:picMk id="4" creationId="{C89A2B32-763D-312A-B431-64F908D5722F}"/>
          </ac:picMkLst>
        </pc:picChg>
        <pc:picChg chg="del">
          <ac:chgData name="Elijah Cooper" userId="d3b3a903-eabd-4dae-b34c-34ea67f816f3" providerId="ADAL" clId="{C5641B30-E9BF-42CE-80F7-651357EF9231}" dt="2023-10-12T10:02:40.895" v="10" actId="478"/>
          <ac:picMkLst>
            <pc:docMk/>
            <pc:sldMk cId="1817101580" sldId="265"/>
            <ac:picMk id="8" creationId="{AD21596A-69BA-314B-EA45-46EAFC5F4778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33.427" v="5"/>
        <pc:sldMkLst>
          <pc:docMk/>
          <pc:sldMk cId="1131463512" sldId="266"/>
        </pc:sldMkLst>
        <pc:picChg chg="add mod">
          <ac:chgData name="Elijah Cooper" userId="d3b3a903-eabd-4dae-b34c-34ea67f816f3" providerId="ADAL" clId="{C5641B30-E9BF-42CE-80F7-651357EF9231}" dt="2023-10-12T10:02:33.427" v="5"/>
          <ac:picMkLst>
            <pc:docMk/>
            <pc:sldMk cId="1131463512" sldId="266"/>
            <ac:picMk id="3" creationId="{7945E756-03E4-8471-EF73-712C5C51971B}"/>
          </ac:picMkLst>
        </pc:picChg>
        <pc:picChg chg="del">
          <ac:chgData name="Elijah Cooper" userId="d3b3a903-eabd-4dae-b34c-34ea67f816f3" providerId="ADAL" clId="{C5641B30-E9BF-42CE-80F7-651357EF9231}" dt="2023-10-12T10:02:33.224" v="4" actId="478"/>
          <ac:picMkLst>
            <pc:docMk/>
            <pc:sldMk cId="1131463512" sldId="266"/>
            <ac:picMk id="7" creationId="{A083C703-6095-0CDC-A827-FC74E648CCB3}"/>
          </ac:picMkLst>
        </pc:picChg>
      </pc:sldChg>
      <pc:sldChg chg="add del">
        <pc:chgData name="Elijah Cooper" userId="d3b3a903-eabd-4dae-b34c-34ea67f816f3" providerId="ADAL" clId="{C5641B30-E9BF-42CE-80F7-651357EF9231}" dt="2023-10-12T10:02:58.591" v="21"/>
        <pc:sldMkLst>
          <pc:docMk/>
          <pc:sldMk cId="3926257796" sldId="267"/>
        </pc:sldMkLst>
      </pc:sldChg>
    </pc:docChg>
  </pc:docChgLst>
  <pc:docChgLst>
    <pc:chgData name="Abi Aldridge" userId="S::abi.aldridge@place2be.org.uk::77aafed4-63e6-4afd-b539-4bbf4fcc2bfe" providerId="AD" clId="Web-{C6D32F0E-C3A7-0076-5FE7-2C1B0885B364}"/>
    <pc:docChg chg="addSld delSld modSld">
      <pc:chgData name="Abi Aldridge" userId="S::abi.aldridge@place2be.org.uk::77aafed4-63e6-4afd-b539-4bbf4fcc2bfe" providerId="AD" clId="Web-{C6D32F0E-C3A7-0076-5FE7-2C1B0885B364}" dt="2023-09-20T16:16:57.962" v="136" actId="20577"/>
      <pc:docMkLst>
        <pc:docMk/>
      </pc:docMkLst>
      <pc:sldChg chg="modSp">
        <pc:chgData name="Abi Aldridge" userId="S::abi.aldridge@place2be.org.uk::77aafed4-63e6-4afd-b539-4bbf4fcc2bfe" providerId="AD" clId="Web-{C6D32F0E-C3A7-0076-5FE7-2C1B0885B364}" dt="2023-09-20T13:38:55.204" v="84" actId="1076"/>
        <pc:sldMkLst>
          <pc:docMk/>
          <pc:sldMk cId="109857222" sldId="256"/>
        </pc:sldMkLst>
        <pc:picChg chg="mod">
          <ac:chgData name="Abi Aldridge" userId="S::abi.aldridge@place2be.org.uk::77aafed4-63e6-4afd-b539-4bbf4fcc2bfe" providerId="AD" clId="Web-{C6D32F0E-C3A7-0076-5FE7-2C1B0885B364}" dt="2023-09-20T13:38:55.204" v="84" actId="1076"/>
          <ac:picMkLst>
            <pc:docMk/>
            <pc:sldMk cId="109857222" sldId="256"/>
            <ac:picMk id="34" creationId="{B4703BE1-BF93-E961-426D-B63A53ABEC73}"/>
          </ac:picMkLst>
        </pc:picChg>
      </pc:sldChg>
      <pc:sldChg chg="addSp delSp modSp">
        <pc:chgData name="Abi Aldridge" userId="S::abi.aldridge@place2be.org.uk::77aafed4-63e6-4afd-b539-4bbf4fcc2bfe" providerId="AD" clId="Web-{C6D32F0E-C3A7-0076-5FE7-2C1B0885B364}" dt="2023-09-20T13:38:58.970" v="85"/>
        <pc:sldMkLst>
          <pc:docMk/>
          <pc:sldMk cId="3527155658" sldId="257"/>
        </pc:sldMkLst>
        <pc:spChg chg="add del mod">
          <ac:chgData name="Abi Aldridge" userId="S::abi.aldridge@place2be.org.uk::77aafed4-63e6-4afd-b539-4bbf4fcc2bfe" providerId="AD" clId="Web-{C6D32F0E-C3A7-0076-5FE7-2C1B0885B364}" dt="2023-09-20T13:03:20.030" v="11"/>
          <ac:spMkLst>
            <pc:docMk/>
            <pc:sldMk cId="3527155658" sldId="257"/>
            <ac:spMk id="3" creationId="{3269DA45-897B-E328-7412-A86AC6D09D02}"/>
          </ac:spMkLst>
        </pc:spChg>
        <pc:spChg chg="mod">
          <ac:chgData name="Abi Aldridge" userId="S::abi.aldridge@place2be.org.uk::77aafed4-63e6-4afd-b539-4bbf4fcc2bfe" providerId="AD" clId="Web-{C6D32F0E-C3A7-0076-5FE7-2C1B0885B364}" dt="2023-09-20T13:38:16.422" v="78" actId="1076"/>
          <ac:spMkLst>
            <pc:docMk/>
            <pc:sldMk cId="3527155658" sldId="257"/>
            <ac:spMk id="8" creationId="{A0DF71AA-56BE-492B-F958-F6BD51D0D7EF}"/>
          </ac:spMkLst>
        </pc:spChg>
        <pc:picChg chg="del">
          <ac:chgData name="Abi Aldridge" userId="S::abi.aldridge@place2be.org.uk::77aafed4-63e6-4afd-b539-4bbf4fcc2bfe" providerId="AD" clId="Web-{C6D32F0E-C3A7-0076-5FE7-2C1B0885B364}" dt="2023-09-20T13:02:57.716" v="6"/>
          <ac:picMkLst>
            <pc:docMk/>
            <pc:sldMk cId="3527155658" sldId="257"/>
            <ac:picMk id="4" creationId="{92682277-C477-E473-82BA-1AE87926ED44}"/>
          </ac:picMkLst>
        </pc:picChg>
        <pc:picChg chg="del">
          <ac:chgData name="Abi Aldridge" userId="S::abi.aldridge@place2be.org.uk::77aafed4-63e6-4afd-b539-4bbf4fcc2bfe" providerId="AD" clId="Web-{C6D32F0E-C3A7-0076-5FE7-2C1B0885B364}" dt="2023-09-20T13:38:58.970" v="85"/>
          <ac:picMkLst>
            <pc:docMk/>
            <pc:sldMk cId="3527155658" sldId="257"/>
            <ac:picMk id="11" creationId="{E825880B-91B3-B153-2F24-97161A72D89F}"/>
          </ac:picMkLst>
        </pc:picChg>
      </pc:sldChg>
      <pc:sldChg chg="modSp">
        <pc:chgData name="Abi Aldridge" userId="S::abi.aldridge@place2be.org.uk::77aafed4-63e6-4afd-b539-4bbf4fcc2bfe" providerId="AD" clId="Web-{C6D32F0E-C3A7-0076-5FE7-2C1B0885B364}" dt="2023-09-20T13:38:26.891" v="80" actId="14100"/>
        <pc:sldMkLst>
          <pc:docMk/>
          <pc:sldMk cId="3920660870" sldId="262"/>
        </pc:sldMkLst>
        <pc:picChg chg="mod">
          <ac:chgData name="Abi Aldridge" userId="S::abi.aldridge@place2be.org.uk::77aafed4-63e6-4afd-b539-4bbf4fcc2bfe" providerId="AD" clId="Web-{C6D32F0E-C3A7-0076-5FE7-2C1B0885B364}" dt="2023-09-20T13:38:26.891" v="80" actId="14100"/>
          <ac:picMkLst>
            <pc:docMk/>
            <pc:sldMk cId="3920660870" sldId="262"/>
            <ac:picMk id="4" creationId="{49AAC6E4-E928-58C8-8973-0BDC1F3E7273}"/>
          </ac:picMkLst>
        </pc:picChg>
      </pc:sldChg>
      <pc:sldChg chg="modSp del">
        <pc:chgData name="Abi Aldridge" userId="S::abi.aldridge@place2be.org.uk::77aafed4-63e6-4afd-b539-4bbf4fcc2bfe" providerId="AD" clId="Web-{C6D32F0E-C3A7-0076-5FE7-2C1B0885B364}" dt="2023-09-20T13:02:59.357" v="7"/>
        <pc:sldMkLst>
          <pc:docMk/>
          <pc:sldMk cId="3916783623" sldId="263"/>
        </pc:sldMkLst>
        <pc:spChg chg="mod">
          <ac:chgData name="Abi Aldridge" userId="S::abi.aldridge@place2be.org.uk::77aafed4-63e6-4afd-b539-4bbf4fcc2bfe" providerId="AD" clId="Web-{C6D32F0E-C3A7-0076-5FE7-2C1B0885B364}" dt="2023-09-20T13:02:39.184" v="0" actId="14100"/>
          <ac:spMkLst>
            <pc:docMk/>
            <pc:sldMk cId="3916783623" sldId="263"/>
            <ac:spMk id="3" creationId="{EA37BBE7-E6EA-18E9-5799-A0A516EBD113}"/>
          </ac:spMkLst>
        </pc:spChg>
      </pc:sldChg>
      <pc:sldChg chg="addSp modSp">
        <pc:chgData name="Abi Aldridge" userId="S::abi.aldridge@place2be.org.uk::77aafed4-63e6-4afd-b539-4bbf4fcc2bfe" providerId="AD" clId="Web-{C6D32F0E-C3A7-0076-5FE7-2C1B0885B364}" dt="2023-09-20T13:49:07.704" v="123" actId="20577"/>
        <pc:sldMkLst>
          <pc:docMk/>
          <pc:sldMk cId="2965765707" sldId="264"/>
        </pc:sldMkLst>
        <pc:spChg chg="add mod">
          <ac:chgData name="Abi Aldridge" userId="S::abi.aldridge@place2be.org.uk::77aafed4-63e6-4afd-b539-4bbf4fcc2bfe" providerId="AD" clId="Web-{C6D32F0E-C3A7-0076-5FE7-2C1B0885B364}" dt="2023-09-20T13:48:55.891" v="119" actId="20577"/>
          <ac:spMkLst>
            <pc:docMk/>
            <pc:sldMk cId="2965765707" sldId="264"/>
            <ac:spMk id="2" creationId="{924B9A08-0A49-D88D-EEC0-A54820A2B5C0}"/>
          </ac:spMkLst>
        </pc:spChg>
        <pc:spChg chg="add mod">
          <ac:chgData name="Abi Aldridge" userId="S::abi.aldridge@place2be.org.uk::77aafed4-63e6-4afd-b539-4bbf4fcc2bfe" providerId="AD" clId="Web-{C6D32F0E-C3A7-0076-5FE7-2C1B0885B364}" dt="2023-09-20T13:49:00.173" v="122" actId="20577"/>
          <ac:spMkLst>
            <pc:docMk/>
            <pc:sldMk cId="2965765707" sldId="264"/>
            <ac:spMk id="3" creationId="{94BBFA19-7A09-9BDE-6D53-7374E9252C3C}"/>
          </ac:spMkLst>
        </pc:spChg>
        <pc:spChg chg="mod">
          <ac:chgData name="Abi Aldridge" userId="S::abi.aldridge@place2be.org.uk::77aafed4-63e6-4afd-b539-4bbf4fcc2bfe" providerId="AD" clId="Web-{C6D32F0E-C3A7-0076-5FE7-2C1B0885B364}" dt="2023-09-20T13:43:14.242" v="100" actId="1076"/>
          <ac:spMkLst>
            <pc:docMk/>
            <pc:sldMk cId="2965765707" sldId="264"/>
            <ac:spMk id="6" creationId="{48835002-5020-7763-D082-01D3596F382C}"/>
          </ac:spMkLst>
        </pc:spChg>
        <pc:spChg chg="mod">
          <ac:chgData name="Abi Aldridge" userId="S::abi.aldridge@place2be.org.uk::77aafed4-63e6-4afd-b539-4bbf4fcc2bfe" providerId="AD" clId="Web-{C6D32F0E-C3A7-0076-5FE7-2C1B0885B364}" dt="2023-09-20T13:49:07.704" v="123" actId="20577"/>
          <ac:spMkLst>
            <pc:docMk/>
            <pc:sldMk cId="2965765707" sldId="264"/>
            <ac:spMk id="8" creationId="{69763E7B-4A84-CE81-84C0-DB113704E971}"/>
          </ac:spMkLst>
        </pc:spChg>
      </pc:sldChg>
      <pc:sldChg chg="addSp delSp modSp">
        <pc:chgData name="Abi Aldridge" userId="S::abi.aldridge@place2be.org.uk::77aafed4-63e6-4afd-b539-4bbf4fcc2bfe" providerId="AD" clId="Web-{C6D32F0E-C3A7-0076-5FE7-2C1B0885B364}" dt="2023-09-20T13:38:44.767" v="83" actId="20577"/>
        <pc:sldMkLst>
          <pc:docMk/>
          <pc:sldMk cId="1817101580" sldId="265"/>
        </pc:sldMkLst>
        <pc:spChg chg="mod">
          <ac:chgData name="Abi Aldridge" userId="S::abi.aldridge@place2be.org.uk::77aafed4-63e6-4afd-b539-4bbf4fcc2bfe" providerId="AD" clId="Web-{C6D32F0E-C3A7-0076-5FE7-2C1B0885B364}" dt="2023-09-20T13:38:44.767" v="83" actId="20577"/>
          <ac:spMkLst>
            <pc:docMk/>
            <pc:sldMk cId="1817101580" sldId="265"/>
            <ac:spMk id="3" creationId="{B3EC5526-4B2A-0FAC-160B-9754468D4410}"/>
          </ac:spMkLst>
        </pc:spChg>
        <pc:spChg chg="mod">
          <ac:chgData name="Abi Aldridge" userId="S::abi.aldridge@place2be.org.uk::77aafed4-63e6-4afd-b539-4bbf4fcc2bfe" providerId="AD" clId="Web-{C6D32F0E-C3A7-0076-5FE7-2C1B0885B364}" dt="2023-09-20T13:12:22.643" v="75" actId="20577"/>
          <ac:spMkLst>
            <pc:docMk/>
            <pc:sldMk cId="1817101580" sldId="265"/>
            <ac:spMk id="6" creationId="{EFDA95D5-DDC1-5222-0EAB-8E8E6D8918C0}"/>
          </ac:spMkLst>
        </pc:spChg>
        <pc:spChg chg="ord">
          <ac:chgData name="Abi Aldridge" userId="S::abi.aldridge@place2be.org.uk::77aafed4-63e6-4afd-b539-4bbf4fcc2bfe" providerId="AD" clId="Web-{C6D32F0E-C3A7-0076-5FE7-2C1B0885B364}" dt="2023-09-20T13:11:40.923" v="54"/>
          <ac:spMkLst>
            <pc:docMk/>
            <pc:sldMk cId="1817101580" sldId="265"/>
            <ac:spMk id="7" creationId="{3EBADECA-2B79-87DF-285B-ECF486072930}"/>
          </ac:spMkLst>
        </pc:spChg>
        <pc:spChg chg="del mod">
          <ac:chgData name="Abi Aldridge" userId="S::abi.aldridge@place2be.org.uk::77aafed4-63e6-4afd-b539-4bbf4fcc2bfe" providerId="AD" clId="Web-{C6D32F0E-C3A7-0076-5FE7-2C1B0885B364}" dt="2023-09-20T13:11:49.064" v="57"/>
          <ac:spMkLst>
            <pc:docMk/>
            <pc:sldMk cId="1817101580" sldId="265"/>
            <ac:spMk id="11" creationId="{2AEC3F1A-F677-C5D0-561C-C90EC1CA2452}"/>
          </ac:spMkLst>
        </pc:spChg>
        <pc:picChg chg="add mod ord">
          <ac:chgData name="Abi Aldridge" userId="S::abi.aldridge@place2be.org.uk::77aafed4-63e6-4afd-b539-4bbf4fcc2bfe" providerId="AD" clId="Web-{C6D32F0E-C3A7-0076-5FE7-2C1B0885B364}" dt="2023-09-20T13:38:39.626" v="82" actId="1076"/>
          <ac:picMkLst>
            <pc:docMk/>
            <pc:sldMk cId="1817101580" sldId="265"/>
            <ac:picMk id="2" creationId="{6DF43A48-B776-D1A6-CC56-53E0DFB10B55}"/>
          </ac:picMkLst>
        </pc:picChg>
        <pc:picChg chg="ord">
          <ac:chgData name="Abi Aldridge" userId="S::abi.aldridge@place2be.org.uk::77aafed4-63e6-4afd-b539-4bbf4fcc2bfe" providerId="AD" clId="Web-{C6D32F0E-C3A7-0076-5FE7-2C1B0885B364}" dt="2023-09-20T13:11:42.391" v="55"/>
          <ac:picMkLst>
            <pc:docMk/>
            <pc:sldMk cId="1817101580" sldId="265"/>
            <ac:picMk id="8" creationId="{AD21596A-69BA-314B-EA45-46EAFC5F4778}"/>
          </ac:picMkLst>
        </pc:picChg>
      </pc:sldChg>
      <pc:sldChg chg="addSp delSp modSp add replId">
        <pc:chgData name="Abi Aldridge" userId="S::abi.aldridge@place2be.org.uk::77aafed4-63e6-4afd-b539-4bbf4fcc2bfe" providerId="AD" clId="Web-{C6D32F0E-C3A7-0076-5FE7-2C1B0885B364}" dt="2023-09-20T16:16:57.962" v="136" actId="20577"/>
        <pc:sldMkLst>
          <pc:docMk/>
          <pc:sldMk cId="1131463512" sldId="266"/>
        </pc:sldMkLst>
        <pc:spChg chg="del">
          <ac:chgData name="Abi Aldridge" userId="S::abi.aldridge@place2be.org.uk::77aafed4-63e6-4afd-b539-4bbf4fcc2bfe" providerId="AD" clId="Web-{C6D32F0E-C3A7-0076-5FE7-2C1B0885B364}" dt="2023-09-20T13:05:21.065" v="23"/>
          <ac:spMkLst>
            <pc:docMk/>
            <pc:sldMk cId="1131463512" sldId="266"/>
            <ac:spMk id="8" creationId="{A0DF71AA-56BE-492B-F958-F6BD51D0D7EF}"/>
          </ac:spMkLst>
        </pc:spChg>
        <pc:spChg chg="add mod">
          <ac:chgData name="Abi Aldridge" userId="S::abi.aldridge@place2be.org.uk::77aafed4-63e6-4afd-b539-4bbf4fcc2bfe" providerId="AD" clId="Web-{C6D32F0E-C3A7-0076-5FE7-2C1B0885B364}" dt="2023-09-20T16:16:57.962" v="136" actId="20577"/>
          <ac:spMkLst>
            <pc:docMk/>
            <pc:sldMk cId="1131463512" sldId="266"/>
            <ac:spMk id="9" creationId="{FEFBA141-A743-B7E0-A590-60761B751709}"/>
          </ac:spMkLst>
        </pc:spChg>
        <pc:picChg chg="add mod">
          <ac:chgData name="Abi Aldridge" userId="S::abi.aldridge@place2be.org.uk::77aafed4-63e6-4afd-b539-4bbf4fcc2bfe" providerId="AD" clId="Web-{C6D32F0E-C3A7-0076-5FE7-2C1B0885B364}" dt="2023-09-20T13:06:16.333" v="37" actId="1076"/>
          <ac:picMkLst>
            <pc:docMk/>
            <pc:sldMk cId="1131463512" sldId="266"/>
            <ac:picMk id="2" creationId="{0BD1B649-229C-259C-599C-0C8C036B6242}"/>
          </ac:picMkLst>
        </pc:picChg>
        <pc:picChg chg="del mod">
          <ac:chgData name="Abi Aldridge" userId="S::abi.aldridge@place2be.org.uk::77aafed4-63e6-4afd-b539-4bbf4fcc2bfe" providerId="AD" clId="Web-{C6D32F0E-C3A7-0076-5FE7-2C1B0885B364}" dt="2023-09-20T13:05:05.580" v="19"/>
          <ac:picMkLst>
            <pc:docMk/>
            <pc:sldMk cId="1131463512" sldId="266"/>
            <ac:picMk id="4" creationId="{92682277-C477-E473-82BA-1AE87926ED44}"/>
          </ac:picMkLst>
        </pc:picChg>
        <pc:picChg chg="del">
          <ac:chgData name="Abi Aldridge" userId="S::abi.aldridge@place2be.org.uk::77aafed4-63e6-4afd-b539-4bbf4fcc2bfe" providerId="AD" clId="Web-{C6D32F0E-C3A7-0076-5FE7-2C1B0885B364}" dt="2023-09-20T13:05:04.205" v="17"/>
          <ac:picMkLst>
            <pc:docMk/>
            <pc:sldMk cId="1131463512" sldId="266"/>
            <ac:picMk id="11" creationId="{E825880B-91B3-B153-2F24-97161A72D89F}"/>
          </ac:picMkLst>
        </pc:picChg>
      </pc:sldChg>
      <pc:sldChg chg="new del">
        <pc:chgData name="Abi Aldridge" userId="S::abi.aldridge@place2be.org.uk::77aafed4-63e6-4afd-b539-4bbf4fcc2bfe" providerId="AD" clId="Web-{C6D32F0E-C3A7-0076-5FE7-2C1B0885B364}" dt="2023-09-20T13:42:02.522" v="99"/>
        <pc:sldMkLst>
          <pc:docMk/>
          <pc:sldMk cId="3006194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6DBE0-BF18-476E-AC62-68EE044CD4D0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F02B-1603-44E3-97B5-D1D0B61C7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79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to video if not working: https://www.youtube.com/watch?v=G1gvP09JLm0&amp;embeds_referring_euri=https%3A%2F%2Fhubblecontent.osi.office.net%2F&amp;source_ve_path=MzY4NDIsMjM4NTE&amp;feature=emb_title&amp;ab_channel=Place2Be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4F02B-1603-44E3-97B5-D1D0B61C7E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2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to video if not working: https://www.youtube.com/watch?v=XNmOmLKNlfs&amp;embeds_referring_euri=https%3A%2F%2Fhubblecontent.osi.office.net%2F&amp;source_ve_path=MjM4NTE&amp;feature=emb_title&amp;ab_channel=MiniMoments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4F02B-1603-44E3-97B5-D1D0B61C7E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4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gvP09JLm0?feature=oembed" TargetMode="Externa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NmOmLKNlfs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C9DAA4F-59BE-EF36-5F08-D409BCABDF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7" name="Picture 6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E44173DE-60AB-C6F6-3983-EE0FB14FF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24" y="379367"/>
            <a:ext cx="2991863" cy="211775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B4703BE1-BF93-E961-426D-B63A53ABE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52171" y="1567117"/>
            <a:ext cx="3887658" cy="3575082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EB4DFA9-1C9B-D0EC-6CA7-E67EF62E3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C9DDB-2084-1124-474C-5BC2161047F5}"/>
              </a:ext>
            </a:extLst>
          </p:cNvPr>
          <p:cNvSpPr/>
          <p:nvPr/>
        </p:nvSpPr>
        <p:spPr>
          <a:xfrm>
            <a:off x="0" y="-3616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E0679BD8-E981-6B06-981D-33BEAAC814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106A693-E183-7C19-0BCB-AC226B1D4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  <p:pic>
        <p:nvPicPr>
          <p:cNvPr id="3" name="Online Media 2" title="My Voice Matters | Children's Mental Health Week 2024">
            <a:hlinkClick r:id="" action="ppaction://media"/>
            <a:extLst>
              <a:ext uri="{FF2B5EF4-FFF2-40B4-BE49-F238E27FC236}">
                <a16:creationId xmlns:a16="http://schemas.microsoft.com/office/drawing/2014/main" id="{E460FA13-C4DA-AC6F-FE63-F8E269BB6E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97829" y="453328"/>
            <a:ext cx="9555975" cy="57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5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C9DDB-2084-1124-474C-5BC2161047F5}"/>
              </a:ext>
            </a:extLst>
          </p:cNvPr>
          <p:cNvSpPr/>
          <p:nvPr/>
        </p:nvSpPr>
        <p:spPr>
          <a:xfrm>
            <a:off x="0" y="-3616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E0679BD8-E981-6B06-981D-33BEAAC81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2" name="Picture 1" descr="A poster of a convention on the rights of the child&#10;&#10;Description automatically generated">
            <a:extLst>
              <a:ext uri="{FF2B5EF4-FFF2-40B4-BE49-F238E27FC236}">
                <a16:creationId xmlns:a16="http://schemas.microsoft.com/office/drawing/2014/main" id="{0BD1B649-229C-259C-599C-0C8C036B6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73" y="233501"/>
            <a:ext cx="4731833" cy="666977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FBA141-A743-B7E0-A590-60761B75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199" y="1797748"/>
            <a:ext cx="5358161" cy="22697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Article 12 </a:t>
            </a:r>
            <a:endParaRPr lang="en-US" sz="2400" b="1">
              <a:solidFill>
                <a:srgbClr val="FFF00D"/>
              </a:solidFill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You</a:t>
            </a:r>
            <a:r>
              <a:rPr lang="en-US" sz="4400" b="1" dirty="0">
                <a:solidFill>
                  <a:srgbClr val="FFF00D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4400" dirty="0">
                <a:solidFill>
                  <a:srgbClr val="FFF00D"/>
                </a:solidFill>
                <a:latin typeface="Calibri Light"/>
                <a:ea typeface="+mn-lt"/>
                <a:cs typeface="+mn-lt"/>
              </a:rPr>
              <a:t>have the right to an opinion and for it to </a:t>
            </a:r>
            <a:r>
              <a:rPr lang="en-US" sz="4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be listened to</a:t>
            </a:r>
            <a:r>
              <a:rPr lang="en-US" sz="4400" dirty="0">
                <a:solidFill>
                  <a:srgbClr val="FFF00D"/>
                </a:solidFill>
                <a:latin typeface="Calibri Light"/>
                <a:ea typeface="+mn-lt"/>
                <a:cs typeface="+mn-lt"/>
              </a:rPr>
              <a:t> and </a:t>
            </a:r>
            <a:r>
              <a:rPr lang="en-US" sz="4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taken seriously.</a:t>
            </a:r>
            <a:endParaRPr lang="en-US" sz="4400" b="1">
              <a:solidFill>
                <a:srgbClr val="FFF00D"/>
              </a:solidFill>
              <a:latin typeface="Calibri"/>
              <a:cs typeface="Calibri" panose="020F050202020403020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45E756-03E4-8471-EF73-712C5C519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146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10B8DF-D39C-DB92-7CCB-E8FF613899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07345A7C-74FF-024B-D39F-29BFDCA17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FA89B34-162C-3589-2099-FC1049DF5C7C}"/>
              </a:ext>
            </a:extLst>
          </p:cNvPr>
          <p:cNvSpPr/>
          <p:nvPr/>
        </p:nvSpPr>
        <p:spPr>
          <a:xfrm>
            <a:off x="3018971" y="440871"/>
            <a:ext cx="5976257" cy="597625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32C3BC4-0549-89DC-E37C-FB3CE0759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260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ADECA-2B79-87DF-285B-ECF4860729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5526-4B2A-0FAC-160B-9754468D4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177" y="897075"/>
            <a:ext cx="5617428" cy="3055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00D"/>
                </a:solidFill>
                <a:cs typeface="Calibri"/>
              </a:rPr>
              <a:t>“Finding your voice and purpose in life is one thing, but, very often, when it is time to use that voice and make a change, you will need a bit of teamwork to make things happen.”</a:t>
            </a:r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B5D0F66B-8330-18CC-8BCB-85F69EC70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DA95D5-DDC1-5222-0EAB-8E8E6D8918C0}"/>
              </a:ext>
            </a:extLst>
          </p:cNvPr>
          <p:cNvSpPr txBox="1">
            <a:spLocks/>
          </p:cNvSpPr>
          <p:nvPr/>
        </p:nvSpPr>
        <p:spPr>
          <a:xfrm>
            <a:off x="1368348" y="4501011"/>
            <a:ext cx="5539832" cy="1072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cs typeface="Calibri"/>
              </a:rPr>
              <a:t>Marcus Rashford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cs typeface="Calibri"/>
              </a:rPr>
              <a:t>(from You Can Do It; How to find your voice and make a difference, 2022)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89A2B32-763D-312A-B431-64F908D57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  <p:pic>
        <p:nvPicPr>
          <p:cNvPr id="2" name="Picture 1" descr="A person in a football uniform kicking a football ball&#10;&#10;Description automatically generated">
            <a:extLst>
              <a:ext uri="{FF2B5EF4-FFF2-40B4-BE49-F238E27FC236}">
                <a16:creationId xmlns:a16="http://schemas.microsoft.com/office/drawing/2014/main" id="{6DF43A48-B776-D1A6-CC56-53E0DFB10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2526" y="-399817"/>
            <a:ext cx="12695662" cy="71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0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42AB919C-23E7-0B88-77CC-E3120A47B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835002-5020-7763-D082-01D3596F382C}"/>
              </a:ext>
            </a:extLst>
          </p:cNvPr>
          <p:cNvSpPr/>
          <p:nvPr/>
        </p:nvSpPr>
        <p:spPr>
          <a:xfrm>
            <a:off x="0" y="-120805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763E7B-4A84-CE81-84C0-DB113704E971}"/>
              </a:ext>
            </a:extLst>
          </p:cNvPr>
          <p:cNvSpPr txBox="1">
            <a:spLocks/>
          </p:cNvSpPr>
          <p:nvPr/>
        </p:nvSpPr>
        <p:spPr>
          <a:xfrm>
            <a:off x="485543" y="361524"/>
            <a:ext cx="9715500" cy="1100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FF00D"/>
                </a:solidFill>
                <a:ea typeface="+mn-lt"/>
                <a:cs typeface="+mn-lt"/>
              </a:rPr>
              <a:t>What could we do as a team to make something happen in our school? Let's vote...</a:t>
            </a:r>
            <a:endParaRPr lang="en-US" b="1">
              <a:solidFill>
                <a:srgbClr val="FFF00D"/>
              </a:solidFill>
              <a:cs typeface="Calibri"/>
            </a:endParaRPr>
          </a:p>
        </p:txBody>
      </p:sp>
      <p:pic>
        <p:nvPicPr>
          <p:cNvPr id="9" name="Picture 8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B9FAABBD-3659-DB83-0121-2AF49D6FC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24B9A08-0A49-D88D-EEC0-A54820A2B5C0}"/>
              </a:ext>
            </a:extLst>
          </p:cNvPr>
          <p:cNvSpPr txBox="1">
            <a:spLocks/>
          </p:cNvSpPr>
          <p:nvPr/>
        </p:nvSpPr>
        <p:spPr>
          <a:xfrm>
            <a:off x="522714" y="1848353"/>
            <a:ext cx="5301476" cy="1100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a typeface="+mn-lt"/>
                <a:cs typeface="+mn-lt"/>
              </a:rPr>
              <a:t>OPTION 1</a:t>
            </a:r>
            <a:endParaRPr lang="en-US" sz="3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BFA19-7A09-9BDE-6D53-7374E9252C3C}"/>
              </a:ext>
            </a:extLst>
          </p:cNvPr>
          <p:cNvSpPr txBox="1">
            <a:spLocks/>
          </p:cNvSpPr>
          <p:nvPr/>
        </p:nvSpPr>
        <p:spPr>
          <a:xfrm>
            <a:off x="6014689" y="1848352"/>
            <a:ext cx="4818257" cy="1100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a typeface="+mn-lt"/>
                <a:cs typeface="+mn-lt"/>
              </a:rPr>
              <a:t>OPTION 2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826A0DB-D043-D878-8819-F28127BD3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576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250DA9-6B03-055C-4854-44F4C616EB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E481092E-97FB-B799-F02D-D7ECAF62D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4" name="Online Media 3" title="Try Not To Sing 2 | Sing 2 | Movie Moments | Mini Moments">
            <a:hlinkClick r:id="" action="ppaction://media"/>
            <a:extLst>
              <a:ext uri="{FF2B5EF4-FFF2-40B4-BE49-F238E27FC236}">
                <a16:creationId xmlns:a16="http://schemas.microsoft.com/office/drawing/2014/main" id="{49AAC6E4-E928-58C8-8973-0BDC1F3E727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 rotWithShape="1">
          <a:blip r:embed="rId5"/>
          <a:srcRect t="11851" b="12515"/>
          <a:stretch/>
        </p:blipFill>
        <p:spPr>
          <a:xfrm>
            <a:off x="436555" y="500833"/>
            <a:ext cx="9980742" cy="5369664"/>
          </a:xfr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047254D-BBD8-9841-0CE2-DCEE076B6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0660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3ac5fc965cba00807b8ca3ec8727f957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xmlns:ns4="80702035-83e4-4f4e-898a-6cc0c7e3ab77" targetNamespace="http://schemas.microsoft.com/office/2006/metadata/properties" ma:root="true" ma:fieldsID="572042c9b66f9b442dab63acaadc199b" ns1:_="" ns2:_="" ns3:_="" ns4:_="">
    <xsd:import namespace="http://schemas.microsoft.com/sharepoint/v3"/>
    <xsd:import namespace="a7637a19-367a-4688-a577-98d1b2f5287e"/>
    <xsd:import namespace="c08b032f-9e00-415d-9c15-e247b3ec09db"/>
    <xsd:import namespace="80702035-83e4-4f4e-898a-6cc0c7e3ab77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b5400aad-a3f4-4bea-97d8-85ce61c1b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2035-83e4-4f4e-898a-6cc0c7e3ab77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73041a45-58e0-4365-b532-a6b5112c4836}" ma:internalName="TaxCatchAll" ma:showField="CatchAllData" ma:web="80702035-83e4-4f4e-898a-6cc0c7e3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cf76f155ced4ddcb4097134ff3c332f xmlns="c08b032f-9e00-415d-9c15-e247b3ec09db">
      <Terms xmlns="http://schemas.microsoft.com/office/infopath/2007/PartnerControls"/>
    </lcf76f155ced4ddcb4097134ff3c332f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80702035-83e4-4f4e-898a-6cc0c7e3ab77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0C51B627-5260-4EEE-BD6E-9A81C092CD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4C61B6-69FB-4CA6-B1A4-3B57C4988173}">
  <ds:schemaRefs>
    <ds:schemaRef ds:uri="80702035-83e4-4f4e-898a-6cc0c7e3ab77"/>
    <ds:schemaRef ds:uri="a7637a19-367a-4688-a577-98d1b2f5287e"/>
    <ds:schemaRef ds:uri="c08b032f-9e00-415d-9c15-e247b3ec09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33DE1A2-FA4A-4AA2-9AB4-E568E2D6DD4E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a7637a19-367a-4688-a577-98d1b2f5287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80702035-83e4-4f4e-898a-6cc0c7e3ab77"/>
    <ds:schemaRef ds:uri="c08b032f-9e00-415d-9c15-e247b3ec09d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129</Words>
  <Application>Microsoft Office PowerPoint</Application>
  <PresentationFormat>Widescreen</PresentationFormat>
  <Paragraphs>13</Paragraphs>
  <Slides>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Elijah Cooper</dc:creator>
  <cp:lastModifiedBy>Aaminah Begum</cp:lastModifiedBy>
  <cp:revision>72</cp:revision>
  <dcterms:created xsi:type="dcterms:W3CDTF">2023-08-23T07:53:40Z</dcterms:created>
  <dcterms:modified xsi:type="dcterms:W3CDTF">2024-02-02T12:10:30Z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  <property fmtid="{D5CDD505-2E9C-101B-9397-08002B2CF9AE}" pid="3" name="MediaServiceImageTags">
    <vt:lpwstr/>
  </property>
</Properties>
</file>